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wmf" ContentType="image/x-w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9"/>
  </p:notesMasterIdLst>
  <p:handoutMasterIdLst>
    <p:handoutMasterId r:id="rId20"/>
  </p:handoutMasterIdLst>
  <p:sldIdLst>
    <p:sldId id="256" r:id="rId2"/>
    <p:sldId id="284" r:id="rId3"/>
    <p:sldId id="303" r:id="rId4"/>
    <p:sldId id="302" r:id="rId5"/>
    <p:sldId id="304" r:id="rId6"/>
    <p:sldId id="285" r:id="rId7"/>
    <p:sldId id="305" r:id="rId8"/>
    <p:sldId id="306" r:id="rId9"/>
    <p:sldId id="307" r:id="rId10"/>
    <p:sldId id="308" r:id="rId11"/>
    <p:sldId id="309" r:id="rId12"/>
    <p:sldId id="310" r:id="rId13"/>
    <p:sldId id="311" r:id="rId14"/>
    <p:sldId id="312" r:id="rId15"/>
    <p:sldId id="313" r:id="rId16"/>
    <p:sldId id="314" r:id="rId17"/>
    <p:sldId id="315" r:id="rId18"/>
  </p:sldIdLst>
  <p:sldSz cx="12192000" cy="6858000"/>
  <p:notesSz cx="6858000" cy="9144000"/>
  <p:embeddedFontLst>
    <p:embeddedFont>
      <p:font typeface="Montserrat" charset="-52"/>
      <p:regular r:id="rId21"/>
      <p:bold r:id="rId22"/>
      <p:italic r:id="rId23"/>
      <p:boldItalic r:id="rId24"/>
    </p:embeddedFont>
    <p:embeddedFont>
      <p:font typeface="Cambria Math" pitchFamily="18" charset="0"/>
      <p:regular r:id="rId25"/>
    </p:embeddedFont>
    <p:embeddedFont>
      <p:font typeface="Montserrat SemiBold" charset="-52"/>
      <p:bold r:id="rId26"/>
      <p:boldItalic r:id="rId27"/>
    </p:embeddedFont>
    <p:embeddedFont>
      <p:font typeface="Calibri" pitchFamily="34" charset="0"/>
      <p:regular r:id="rId28"/>
      <p:bold r:id="rId29"/>
      <p:italic r:id="rId30"/>
      <p:boldItalic r:id="rId31"/>
    </p:embeddedFont>
  </p:embeddedFont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4088" userDrawn="1">
          <p15:clr>
            <a:srgbClr val="A4A3A4"/>
          </p15:clr>
        </p15:guide>
        <p15:guide id="2" pos="3863" userDrawn="1">
          <p15:clr>
            <a:srgbClr val="A4A3A4"/>
          </p15:clr>
        </p15:guide>
        <p15:guide id="3" orient="horz" pos="1253"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309C"/>
    <a:srgbClr val="AB337C"/>
    <a:srgbClr val="F4695C"/>
    <a:srgbClr val="E85362"/>
    <a:srgbClr val="E6E6E6"/>
    <a:srgbClr val="FEF134"/>
    <a:srgbClr val="942C80"/>
    <a:srgbClr val="762181"/>
    <a:srgbClr val="372579"/>
    <a:srgbClr val="2418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2DE63D5-997A-4646-A377-4702673A728D}" styleName="Светлый стиль 2 — акцент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E3FDE45-AF77-4B5C-9715-49D594BDF05E}" styleName="Светлый стиль 1 — акцент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E9639D4-E3E2-4D34-9284-5A2195B3D0D7}" styleName="Светлый стиль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533" autoAdjust="0"/>
    <p:restoredTop sz="94660"/>
  </p:normalViewPr>
  <p:slideViewPr>
    <p:cSldViewPr snapToGrid="0" showGuides="1">
      <p:cViewPr varScale="1">
        <p:scale>
          <a:sx n="84" d="100"/>
          <a:sy n="84" d="100"/>
        </p:scale>
        <p:origin x="-90" y="-204"/>
      </p:cViewPr>
      <p:guideLst>
        <p:guide orient="horz" pos="4088"/>
        <p:guide orient="horz" pos="1253"/>
        <p:guide pos="3863"/>
      </p:guideLst>
    </p:cSldViewPr>
  </p:slideViewPr>
  <p:notesTextViewPr>
    <p:cViewPr>
      <p:scale>
        <a:sx n="1" d="1"/>
        <a:sy n="1" d="1"/>
      </p:scale>
      <p:origin x="0" y="0"/>
    </p:cViewPr>
  </p:notesTextViewPr>
  <p:notesViewPr>
    <p:cSldViewPr snapToGrid="0" showGuides="1">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13.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xmlns="" id="{9EB3800C-7CDF-C084-D90D-4408E013F99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a:extLst>
              <a:ext uri="{FF2B5EF4-FFF2-40B4-BE49-F238E27FC236}">
                <a16:creationId xmlns:a16="http://schemas.microsoft.com/office/drawing/2014/main" xmlns="" id="{05E17235-567C-2278-1D5D-01E2E3C66BB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884E396-A449-4F9D-BBB4-A1F1983412D7}" type="datetimeFigureOut">
              <a:rPr lang="ru-RU" smtClean="0"/>
              <a:t>21.02.2024</a:t>
            </a:fld>
            <a:endParaRPr lang="ru-RU"/>
          </a:p>
        </p:txBody>
      </p:sp>
      <p:sp>
        <p:nvSpPr>
          <p:cNvPr id="4" name="Нижний колонтитул 3">
            <a:extLst>
              <a:ext uri="{FF2B5EF4-FFF2-40B4-BE49-F238E27FC236}">
                <a16:creationId xmlns:a16="http://schemas.microsoft.com/office/drawing/2014/main" xmlns="" id="{DA70B9CB-206B-38A4-26C8-E766F41269D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a:extLst>
              <a:ext uri="{FF2B5EF4-FFF2-40B4-BE49-F238E27FC236}">
                <a16:creationId xmlns:a16="http://schemas.microsoft.com/office/drawing/2014/main" xmlns="" id="{66353022-ED74-0AD6-B314-ED6B96BD5E4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C4CECA7-2D8D-4DF1-81C5-25E72EC4A7CA}" type="slidenum">
              <a:rPr lang="ru-RU" smtClean="0"/>
              <a:t>‹#›</a:t>
            </a:fld>
            <a:endParaRPr lang="ru-RU"/>
          </a:p>
        </p:txBody>
      </p:sp>
    </p:spTree>
    <p:extLst>
      <p:ext uri="{BB962C8B-B14F-4D97-AF65-F5344CB8AC3E}">
        <p14:creationId xmlns:p14="http://schemas.microsoft.com/office/powerpoint/2010/main" val="1141559152"/>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xmlns="">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715C5E-BACC-4595-9A65-83767F798284}" type="datetimeFigureOut">
              <a:rPr lang="ru-RU" smtClean="0"/>
              <a:t>21.02.2024</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1D740C-20B5-4E60-8754-CE728D546381}" type="slidenum">
              <a:rPr lang="ru-RU" smtClean="0"/>
              <a:t>‹#›</a:t>
            </a:fld>
            <a:endParaRPr lang="ru-RU"/>
          </a:p>
        </p:txBody>
      </p:sp>
    </p:spTree>
    <p:extLst>
      <p:ext uri="{BB962C8B-B14F-4D97-AF65-F5344CB8AC3E}">
        <p14:creationId xmlns:p14="http://schemas.microsoft.com/office/powerpoint/2010/main" val="848067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xmlns="">
        <p15:guide id="1" orient="horz" pos="2880" userDrawn="1">
          <p15:clr>
            <a:srgbClr val="F26B43"/>
          </p15:clr>
        </p15:guide>
        <p15:guide id="2" pos="2160" userDrawn="1">
          <p15:clr>
            <a:srgbClr val="F26B43"/>
          </p15:clr>
        </p15:guide>
      </p15:sldGuideLst>
    </p:ext>
  </p:extLst>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й слайд">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xmlns="" id="{3F0BFAD1-6838-18A7-4A3E-16FF547A94A1}"/>
              </a:ext>
            </a:extLst>
          </p:cNvPr>
          <p:cNvSpPr/>
          <p:nvPr userDrawn="1"/>
        </p:nvSpPr>
        <p:spPr>
          <a:xfrm>
            <a:off x="3615054" y="-108997"/>
            <a:ext cx="8700771" cy="11394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2" name="Рисунок 11">
            <a:extLst>
              <a:ext uri="{FF2B5EF4-FFF2-40B4-BE49-F238E27FC236}">
                <a16:creationId xmlns:a16="http://schemas.microsoft.com/office/drawing/2014/main" xmlns="" id="{EB5D9CA4-CC67-0283-B71A-9674699B1F9D}"/>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2573" b="2573"/>
          <a:stretch/>
        </p:blipFill>
        <p:spPr>
          <a:xfrm>
            <a:off x="-76200" y="-108997"/>
            <a:ext cx="3691255" cy="7002557"/>
          </a:xfrm>
          <a:prstGeom prst="rect">
            <a:avLst/>
          </a:prstGeom>
        </p:spPr>
      </p:pic>
      <p:sp>
        <p:nvSpPr>
          <p:cNvPr id="13" name="Прямоугольник 12">
            <a:extLst>
              <a:ext uri="{FF2B5EF4-FFF2-40B4-BE49-F238E27FC236}">
                <a16:creationId xmlns:a16="http://schemas.microsoft.com/office/drawing/2014/main" xmlns="" id="{89088690-BEAF-E34B-779B-AFAD201BB6BE}"/>
              </a:ext>
            </a:extLst>
          </p:cNvPr>
          <p:cNvSpPr/>
          <p:nvPr userDrawn="1"/>
        </p:nvSpPr>
        <p:spPr>
          <a:xfrm>
            <a:off x="3615054" y="-31900"/>
            <a:ext cx="8576945" cy="6889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Текст 34">
            <a:extLst>
              <a:ext uri="{FF2B5EF4-FFF2-40B4-BE49-F238E27FC236}">
                <a16:creationId xmlns:a16="http://schemas.microsoft.com/office/drawing/2014/main" xmlns="" id="{870CE197-A0BD-10B7-6865-2E56D21A5220}"/>
              </a:ext>
            </a:extLst>
          </p:cNvPr>
          <p:cNvSpPr>
            <a:spLocks noGrp="1"/>
          </p:cNvSpPr>
          <p:nvPr>
            <p:ph type="body" sz="quarter" idx="12" hasCustomPrompt="1"/>
          </p:nvPr>
        </p:nvSpPr>
        <p:spPr>
          <a:xfrm>
            <a:off x="3800791" y="6024880"/>
            <a:ext cx="8056247" cy="746760"/>
          </a:xfrm>
        </p:spPr>
        <p:txBody>
          <a:bodyPr>
            <a:noAutofit/>
          </a:bodyPr>
          <a:lstStyle>
            <a:lvl1pPr marL="0" indent="0" algn="l">
              <a:lnSpc>
                <a:spcPct val="100000"/>
              </a:lnSpc>
              <a:spcBef>
                <a:spcPts val="0"/>
              </a:spcBef>
              <a:buNone/>
              <a:defRPr sz="1600">
                <a:solidFill>
                  <a:schemeClr val="accent6"/>
                </a:solidFill>
              </a:defRPr>
            </a:lvl1pPr>
          </a:lstStyle>
          <a:p>
            <a:pPr algn="l"/>
            <a:r>
              <a:rPr lang="ru-RU" dirty="0"/>
              <a:t>Поле для дополнительной информации (16</a:t>
            </a:r>
            <a:r>
              <a:rPr lang="en-US" dirty="0"/>
              <a:t>pt</a:t>
            </a:r>
            <a:r>
              <a:rPr lang="ru-RU" dirty="0"/>
              <a:t>)</a:t>
            </a:r>
            <a:br>
              <a:rPr lang="ru-RU" dirty="0"/>
            </a:br>
            <a:r>
              <a:rPr lang="ru-RU" dirty="0"/>
              <a:t>(пример: Фамилия Имя Отчество; Должность; Место проведения)</a:t>
            </a:r>
          </a:p>
        </p:txBody>
      </p:sp>
      <p:sp>
        <p:nvSpPr>
          <p:cNvPr id="40" name="Текст 39">
            <a:extLst>
              <a:ext uri="{FF2B5EF4-FFF2-40B4-BE49-F238E27FC236}">
                <a16:creationId xmlns:a16="http://schemas.microsoft.com/office/drawing/2014/main" xmlns="" id="{D4F670BC-BED3-C18D-C539-F105837991CB}"/>
              </a:ext>
            </a:extLst>
          </p:cNvPr>
          <p:cNvSpPr>
            <a:spLocks noGrp="1"/>
          </p:cNvSpPr>
          <p:nvPr>
            <p:ph type="body" sz="quarter" idx="13" hasCustomPrompt="1"/>
          </p:nvPr>
        </p:nvSpPr>
        <p:spPr>
          <a:xfrm>
            <a:off x="3800791" y="4003199"/>
            <a:ext cx="8050849" cy="1655762"/>
          </a:xfrm>
        </p:spPr>
        <p:txBody>
          <a:bodyPr/>
          <a:lstStyle>
            <a:lvl1pPr marL="0" indent="0">
              <a:buNone/>
              <a:defRPr sz="2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latin typeface="Montserrat" panose="00000500000000000000" pitchFamily="2" charset="-52"/>
              </a:rPr>
              <a:t>Если информации много, то</a:t>
            </a:r>
            <a:r>
              <a:rPr lang="en-US" dirty="0">
                <a:latin typeface="Montserrat" panose="00000500000000000000" pitchFamily="2" charset="-52"/>
              </a:rPr>
              <a:t> </a:t>
            </a:r>
            <a:r>
              <a:rPr lang="ru-RU" dirty="0">
                <a:latin typeface="Montserrat" panose="00000500000000000000" pitchFamily="2" charset="-52"/>
              </a:rPr>
              <a:t>рекомендуется </a:t>
            </a:r>
            <a:r>
              <a:rPr lang="en-US" dirty="0">
                <a:latin typeface="Montserrat" panose="00000500000000000000" pitchFamily="2" charset="-52"/>
              </a:rPr>
              <a:t> </a:t>
            </a:r>
            <a:r>
              <a:rPr lang="ru-RU" dirty="0">
                <a:latin typeface="Montserrat" panose="00000500000000000000" pitchFamily="2" charset="-52"/>
              </a:rPr>
              <a:t> использовать подзаголовок (24</a:t>
            </a:r>
            <a:r>
              <a:rPr lang="en-US" dirty="0">
                <a:latin typeface="Montserrat" panose="00000500000000000000" pitchFamily="2" charset="-52"/>
              </a:rPr>
              <a:t>pt</a:t>
            </a:r>
            <a:r>
              <a:rPr lang="ru-RU" dirty="0">
                <a:latin typeface="Montserrat" panose="00000500000000000000" pitchFamily="2" charset="-52"/>
              </a:rPr>
              <a:t>)</a:t>
            </a:r>
          </a:p>
          <a:p>
            <a:pPr lvl="0"/>
            <a:endParaRPr lang="ru-RU" dirty="0"/>
          </a:p>
        </p:txBody>
      </p:sp>
      <p:sp>
        <p:nvSpPr>
          <p:cNvPr id="42" name="Текст 41">
            <a:extLst>
              <a:ext uri="{FF2B5EF4-FFF2-40B4-BE49-F238E27FC236}">
                <a16:creationId xmlns:a16="http://schemas.microsoft.com/office/drawing/2014/main" xmlns="" id="{F32C7DD4-A4CB-9593-8EC7-9339A7C6FD25}"/>
              </a:ext>
            </a:extLst>
          </p:cNvPr>
          <p:cNvSpPr>
            <a:spLocks noGrp="1"/>
          </p:cNvSpPr>
          <p:nvPr>
            <p:ph type="body" sz="quarter" idx="14" hasCustomPrompt="1"/>
          </p:nvPr>
        </p:nvSpPr>
        <p:spPr>
          <a:xfrm>
            <a:off x="488435" y="6024880"/>
            <a:ext cx="2638182" cy="335280"/>
          </a:xfrm>
        </p:spPr>
        <p:txBody>
          <a:bodyPr anchor="t">
            <a:noAutofit/>
          </a:bodyPr>
          <a:lstStyle>
            <a:lvl1pPr marL="0" indent="0" algn="ctr">
              <a:buNone/>
              <a:defRPr sz="1600" b="0">
                <a:solidFill>
                  <a:schemeClr val="bg1"/>
                </a:solidFill>
                <a:latin typeface="+mj-lt"/>
              </a:defRPr>
            </a:lvl1pPr>
            <a:lvl2pPr algn="ctr">
              <a:defRPr sz="1600" b="1">
                <a:solidFill>
                  <a:schemeClr val="bg1"/>
                </a:solidFill>
                <a:latin typeface="+mn-lt"/>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Дата (</a:t>
            </a:r>
            <a:r>
              <a:rPr lang="ru-RU" dirty="0" err="1"/>
              <a:t>хх.хх.хххх</a:t>
            </a:r>
            <a:r>
              <a:rPr lang="ru-RU" dirty="0"/>
              <a:t> г.)</a:t>
            </a:r>
          </a:p>
        </p:txBody>
      </p:sp>
      <p:sp>
        <p:nvSpPr>
          <p:cNvPr id="47" name="Заголовок 46">
            <a:extLst>
              <a:ext uri="{FF2B5EF4-FFF2-40B4-BE49-F238E27FC236}">
                <a16:creationId xmlns:a16="http://schemas.microsoft.com/office/drawing/2014/main" xmlns="" id="{23D1282C-B1D6-197F-CEAC-1B8E7D1A30C9}"/>
              </a:ext>
            </a:extLst>
          </p:cNvPr>
          <p:cNvSpPr>
            <a:spLocks noGrp="1"/>
          </p:cNvSpPr>
          <p:nvPr>
            <p:ph type="title" hasCustomPrompt="1"/>
          </p:nvPr>
        </p:nvSpPr>
        <p:spPr>
          <a:xfrm>
            <a:off x="3806188" y="1396366"/>
            <a:ext cx="8045451" cy="2032634"/>
          </a:xfrm>
        </p:spPr>
        <p:txBody>
          <a:bodyPr/>
          <a:lstStyle>
            <a:lvl1pPr>
              <a:defRPr sz="4000" b="0">
                <a:latin typeface="Montserrat SemiBold" panose="00000700000000000000" pitchFamily="2" charset="-52"/>
              </a:defRPr>
            </a:lvl1pPr>
          </a:lstStyle>
          <a:p>
            <a:r>
              <a:rPr lang="ru-RU" sz="4000" dirty="0">
                <a:latin typeface="Montserrat" panose="00000500000000000000" pitchFamily="2" charset="-52"/>
              </a:rPr>
              <a:t>Название презентации может быть набрано </a:t>
            </a:r>
            <a:br>
              <a:rPr lang="ru-RU" sz="4000" dirty="0">
                <a:latin typeface="Montserrat" panose="00000500000000000000" pitchFamily="2" charset="-52"/>
              </a:rPr>
            </a:br>
            <a:r>
              <a:rPr lang="ru-RU" sz="4000" dirty="0">
                <a:latin typeface="Montserrat" panose="00000500000000000000" pitchFamily="2" charset="-52"/>
              </a:rPr>
              <a:t>в две или три строки</a:t>
            </a:r>
            <a:r>
              <a:rPr lang="en-US" sz="4000" dirty="0">
                <a:latin typeface="Montserrat" panose="00000500000000000000" pitchFamily="2" charset="-52"/>
              </a:rPr>
              <a:t> (</a:t>
            </a:r>
            <a:r>
              <a:rPr lang="ru-RU" sz="4000" dirty="0">
                <a:latin typeface="Montserrat" panose="00000500000000000000" pitchFamily="2" charset="-52"/>
              </a:rPr>
              <a:t>40</a:t>
            </a:r>
            <a:r>
              <a:rPr lang="en-US" sz="4000" dirty="0">
                <a:latin typeface="Montserrat" panose="00000500000000000000" pitchFamily="2" charset="-52"/>
              </a:rPr>
              <a:t>pt)</a:t>
            </a:r>
            <a:endParaRPr lang="ru-RU" dirty="0"/>
          </a:p>
        </p:txBody>
      </p:sp>
      <p:pic>
        <p:nvPicPr>
          <p:cNvPr id="9" name="Рисунок 8">
            <a:extLst>
              <a:ext uri="{FF2B5EF4-FFF2-40B4-BE49-F238E27FC236}">
                <a16:creationId xmlns:a16="http://schemas.microsoft.com/office/drawing/2014/main" xmlns="" id="{E4DD5654-DB7B-ED69-AB91-B2AD0971C5CF}"/>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697047" y="404842"/>
            <a:ext cx="2185400" cy="673396"/>
          </a:xfrm>
          <a:prstGeom prst="rect">
            <a:avLst/>
          </a:prstGeom>
        </p:spPr>
      </p:pic>
    </p:spTree>
    <p:extLst>
      <p:ext uri="{BB962C8B-B14F-4D97-AF65-F5344CB8AC3E}">
        <p14:creationId xmlns:p14="http://schemas.microsoft.com/office/powerpoint/2010/main" val="3575030877"/>
      </p:ext>
    </p:extLst>
  </p:cSld>
  <p:clrMapOvr>
    <a:masterClrMapping/>
  </p:clrMapOvr>
  <p:extLst>
    <p:ext uri="{DCECCB84-F9BA-43D5-87BE-67443E8EF086}">
      <p15:sldGuideLst xmlns:p15="http://schemas.microsoft.com/office/powerpoint/2012/main" xmlns="">
        <p15:guide id="1" orient="horz" pos="2160" userDrawn="1">
          <p15:clr>
            <a:srgbClr val="FBAE40"/>
          </p15:clr>
        </p15:guide>
        <p15:guide id="2" pos="3840" userDrawn="1">
          <p15:clr>
            <a:srgbClr val="FBAE40"/>
          </p15:clr>
        </p15:guide>
        <p15:guide id="3" pos="302" userDrawn="1">
          <p15:clr>
            <a:srgbClr val="FBAE40"/>
          </p15:clr>
        </p15:guide>
        <p15:guide id="4" orient="horz" pos="709" userDrawn="1">
          <p15:clr>
            <a:srgbClr val="FBAE40"/>
          </p15:clr>
        </p15:guide>
        <p15:guide id="5" pos="746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МТУСИ_График_вид1">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6BADB568-565C-4131-B256-954D8136C5D3}"/>
              </a:ext>
            </a:extLst>
          </p:cNvPr>
          <p:cNvSpPr>
            <a:spLocks noGrp="1"/>
          </p:cNvSpPr>
          <p:nvPr>
            <p:ph type="title" hasCustomPrompt="1"/>
          </p:nvPr>
        </p:nvSpPr>
        <p:spPr>
          <a:xfrm>
            <a:off x="479425" y="597856"/>
            <a:ext cx="11229975" cy="1140459"/>
          </a:xfrm>
        </p:spPr>
        <p:txBody>
          <a:bodyPr/>
          <a:lstStyle>
            <a:lvl1pPr algn="l">
              <a:defRPr lang="ru-RU" sz="3200" b="0" kern="1200" dirty="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ru-RU" dirty="0"/>
              <a:t>Заголовок слайда (32 </a:t>
            </a:r>
            <a:r>
              <a:rPr lang="en-US" dirty="0"/>
              <a:t>pt)</a:t>
            </a:r>
            <a:r>
              <a:rPr lang="ru-RU" dirty="0"/>
              <a:t>, старайтесь уместить заголовок в одну-две строки </a:t>
            </a:r>
          </a:p>
        </p:txBody>
      </p:sp>
      <p:sp>
        <p:nvSpPr>
          <p:cNvPr id="10" name="Нижний колонтитул 9">
            <a:extLst>
              <a:ext uri="{FF2B5EF4-FFF2-40B4-BE49-F238E27FC236}">
                <a16:creationId xmlns:a16="http://schemas.microsoft.com/office/drawing/2014/main" xmlns="" id="{592DA0A4-3E35-9FCB-5C58-C207AA33891A}"/>
              </a:ext>
            </a:extLst>
          </p:cNvPr>
          <p:cNvSpPr>
            <a:spLocks noGrp="1"/>
          </p:cNvSpPr>
          <p:nvPr>
            <p:ph type="ftr" sz="quarter" idx="11"/>
          </p:nvPr>
        </p:nvSpPr>
        <p:spPr/>
        <p:txBody>
          <a:bodyPr/>
          <a:lstStyle/>
          <a:p>
            <a:endParaRPr lang="ru-RU" dirty="0"/>
          </a:p>
        </p:txBody>
      </p:sp>
      <p:sp>
        <p:nvSpPr>
          <p:cNvPr id="11" name="Номер слайда 10">
            <a:extLst>
              <a:ext uri="{FF2B5EF4-FFF2-40B4-BE49-F238E27FC236}">
                <a16:creationId xmlns:a16="http://schemas.microsoft.com/office/drawing/2014/main" xmlns="" id="{A350E6A6-02F1-5CE8-2BF5-823ED0C859F6}"/>
              </a:ext>
            </a:extLst>
          </p:cNvPr>
          <p:cNvSpPr>
            <a:spLocks noGrp="1"/>
          </p:cNvSpPr>
          <p:nvPr>
            <p:ph type="sldNum" sz="quarter" idx="12"/>
          </p:nvPr>
        </p:nvSpPr>
        <p:spPr>
          <a:xfrm>
            <a:off x="8966200" y="6352540"/>
            <a:ext cx="2746375" cy="365125"/>
          </a:xfrm>
        </p:spPr>
        <p:txBody>
          <a:bodyPr/>
          <a:lstStyle/>
          <a:p>
            <a:fld id="{56DCE2C9-06B9-4058-BEBD-6FDE8D61F8A0}" type="slidenum">
              <a:rPr lang="ru-RU" smtClean="0"/>
              <a:pPr/>
              <a:t>‹#›</a:t>
            </a:fld>
            <a:endParaRPr lang="ru-RU" dirty="0"/>
          </a:p>
        </p:txBody>
      </p:sp>
      <p:sp>
        <p:nvSpPr>
          <p:cNvPr id="15" name="Текст 14">
            <a:extLst>
              <a:ext uri="{FF2B5EF4-FFF2-40B4-BE49-F238E27FC236}">
                <a16:creationId xmlns:a16="http://schemas.microsoft.com/office/drawing/2014/main" xmlns="" id="{D7C05D74-10A8-943F-569A-4C8FC91EB38C}"/>
              </a:ext>
            </a:extLst>
          </p:cNvPr>
          <p:cNvSpPr>
            <a:spLocks noGrp="1"/>
          </p:cNvSpPr>
          <p:nvPr>
            <p:ph type="body" sz="quarter" idx="14" hasCustomPrompt="1"/>
          </p:nvPr>
        </p:nvSpPr>
        <p:spPr>
          <a:xfrm>
            <a:off x="479424" y="1922465"/>
            <a:ext cx="5616576" cy="729294"/>
          </a:xfrm>
        </p:spPr>
        <p:txBody>
          <a:bodyPr>
            <a:noAutofit/>
          </a:bodyPr>
          <a:lstStyle>
            <a:lvl1pPr>
              <a:lnSpc>
                <a:spcPct val="100000"/>
              </a:lnSpc>
              <a:spcBef>
                <a:spcPts val="0"/>
              </a:spcBef>
              <a:defRPr lang="ru-RU" sz="1600" kern="1200" dirty="0">
                <a:solidFill>
                  <a:schemeClr val="tx1"/>
                </a:solidFill>
                <a:latin typeface="+mj-lt"/>
                <a:ea typeface="+mn-ea"/>
                <a:cs typeface="+mn-cs"/>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Название графика может быть набрано в две или три строки</a:t>
            </a:r>
            <a:r>
              <a:rPr lang="ru-RU" sz="1600" dirty="0">
                <a:latin typeface="Montserrat" panose="00000500000000000000" pitchFamily="2" charset="-52"/>
              </a:rPr>
              <a:t> </a:t>
            </a:r>
            <a:r>
              <a:rPr lang="ru-RU" dirty="0"/>
              <a:t>(16</a:t>
            </a:r>
            <a:r>
              <a:rPr lang="en-US" dirty="0" err="1"/>
              <a:t>pt</a:t>
            </a:r>
            <a:r>
              <a:rPr lang="ru-RU" dirty="0"/>
              <a:t>)</a:t>
            </a:r>
          </a:p>
        </p:txBody>
      </p:sp>
      <p:sp>
        <p:nvSpPr>
          <p:cNvPr id="22" name="Текст 21">
            <a:extLst>
              <a:ext uri="{FF2B5EF4-FFF2-40B4-BE49-F238E27FC236}">
                <a16:creationId xmlns:a16="http://schemas.microsoft.com/office/drawing/2014/main" xmlns="" id="{947E01EF-939F-5B58-C50B-3852DAF5CC1A}"/>
              </a:ext>
            </a:extLst>
          </p:cNvPr>
          <p:cNvSpPr>
            <a:spLocks noGrp="1"/>
          </p:cNvSpPr>
          <p:nvPr>
            <p:ph type="body" sz="quarter" idx="17" hasCustomPrompt="1"/>
          </p:nvPr>
        </p:nvSpPr>
        <p:spPr>
          <a:xfrm>
            <a:off x="479425" y="2763520"/>
            <a:ext cx="5616575" cy="2727959"/>
          </a:xfrm>
        </p:spPr>
        <p:txBody>
          <a:bodyPr/>
          <a:lstStyle>
            <a:lvl1pPr algn="l">
              <a:defRPr sz="14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располагать небольшие фрагменты текста (14pt) на одну колонку, но не располагать ее на всю ширину экрана, так как длинные строки текста затрудняют его восприятие. Чтобы улучшить читаемость, желательно ограничивать количество слов в строке в среднем семью-девятью. Не забывайте о тех, кому будет предназначена ваша презентация. Если есть возможность и желание добавить дополнительные элементы, например, изображение, оно должно поддерживать текст или быть с ним связано. </a:t>
            </a:r>
          </a:p>
          <a:p>
            <a:pPr lvl="0"/>
            <a:endParaRPr lang="ru-RU" dirty="0"/>
          </a:p>
        </p:txBody>
      </p:sp>
      <p:sp>
        <p:nvSpPr>
          <p:cNvPr id="24" name="Текст 23">
            <a:extLst>
              <a:ext uri="{FF2B5EF4-FFF2-40B4-BE49-F238E27FC236}">
                <a16:creationId xmlns:a16="http://schemas.microsoft.com/office/drawing/2014/main" xmlns="" id="{D61CE62C-94C7-E142-B424-38E9B193E88B}"/>
              </a:ext>
            </a:extLst>
          </p:cNvPr>
          <p:cNvSpPr>
            <a:spLocks noGrp="1"/>
          </p:cNvSpPr>
          <p:nvPr>
            <p:ph type="body" sz="quarter" idx="18" hasCustomPrompt="1"/>
          </p:nvPr>
        </p:nvSpPr>
        <p:spPr>
          <a:xfrm>
            <a:off x="479425" y="5603240"/>
            <a:ext cx="5616575" cy="568325"/>
          </a:xfrm>
        </p:spPr>
        <p:txBody>
          <a:bodyPr>
            <a:normAutofit/>
          </a:bodyPr>
          <a:lstStyle>
            <a:lvl1pPr>
              <a:defRPr sz="1200">
                <a:solidFill>
                  <a:schemeClr val="accent6"/>
                </a:solidFill>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Пояснительная или дополнительная информация (12 </a:t>
            </a:r>
            <a:r>
              <a:rPr lang="ru-RU" dirty="0" err="1"/>
              <a:t>pt</a:t>
            </a:r>
            <a:r>
              <a:rPr lang="ru-RU" dirty="0"/>
              <a:t>)</a:t>
            </a:r>
          </a:p>
          <a:p>
            <a:pPr lvl="0"/>
            <a:endParaRPr lang="ru-RU" dirty="0"/>
          </a:p>
        </p:txBody>
      </p:sp>
      <p:sp>
        <p:nvSpPr>
          <p:cNvPr id="33" name="Диаграмма 32">
            <a:extLst>
              <a:ext uri="{FF2B5EF4-FFF2-40B4-BE49-F238E27FC236}">
                <a16:creationId xmlns:a16="http://schemas.microsoft.com/office/drawing/2014/main" xmlns="" id="{34FF752D-EB11-0D3F-5A7B-07989ADD3CAC}"/>
              </a:ext>
            </a:extLst>
          </p:cNvPr>
          <p:cNvSpPr>
            <a:spLocks noGrp="1"/>
          </p:cNvSpPr>
          <p:nvPr>
            <p:ph type="chart" sz="quarter" idx="19" hasCustomPrompt="1"/>
          </p:nvPr>
        </p:nvSpPr>
        <p:spPr>
          <a:xfrm>
            <a:off x="6356350" y="1923100"/>
            <a:ext cx="5353050" cy="4249100"/>
          </a:xfrm>
        </p:spPr>
        <p:txBody>
          <a:bodyPr anchor="ctr"/>
          <a:lstStyle>
            <a:lvl1pPr algn="ctr">
              <a:defRPr sz="2400">
                <a:solidFill>
                  <a:schemeClr val="tx1"/>
                </a:solidFill>
              </a:defRPr>
            </a:lvl1pPr>
          </a:lstStyle>
          <a:p>
            <a:r>
              <a:rPr lang="ru-RU" dirty="0"/>
              <a:t>График / диаграмма</a:t>
            </a:r>
          </a:p>
        </p:txBody>
      </p:sp>
      <p:sp>
        <p:nvSpPr>
          <p:cNvPr id="13" name="Текст 3">
            <a:extLst>
              <a:ext uri="{FF2B5EF4-FFF2-40B4-BE49-F238E27FC236}">
                <a16:creationId xmlns:a16="http://schemas.microsoft.com/office/drawing/2014/main" xmlns="" id="{7A86F1BA-D514-B01D-3E48-A88D59AD96B2}"/>
              </a:ext>
            </a:extLst>
          </p:cNvPr>
          <p:cNvSpPr>
            <a:spLocks noGrp="1"/>
          </p:cNvSpPr>
          <p:nvPr>
            <p:ph type="body" sz="quarter" idx="20" hasCustomPrompt="1"/>
          </p:nvPr>
        </p:nvSpPr>
        <p:spPr>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ru-RU" dirty="0">
                <a:latin typeface="Montserrat SemiBold" panose="00000700000000000000" pitchFamily="2" charset="-52"/>
              </a:rPr>
              <a:t>Пояснительная или дополнительная информация (16 </a:t>
            </a:r>
            <a:r>
              <a:rPr lang="ru-RU" dirty="0" err="1">
                <a:latin typeface="Montserrat SemiBold" panose="00000700000000000000" pitchFamily="2" charset="-52"/>
              </a:rPr>
              <a:t>pt</a:t>
            </a:r>
            <a:r>
              <a:rPr lang="ru-RU" dirty="0">
                <a:latin typeface="Montserrat SemiBold" panose="00000700000000000000" pitchFamily="2" charset="-52"/>
              </a:rPr>
              <a:t>) </a:t>
            </a:r>
          </a:p>
        </p:txBody>
      </p:sp>
    </p:spTree>
    <p:extLst>
      <p:ext uri="{BB962C8B-B14F-4D97-AF65-F5344CB8AC3E}">
        <p14:creationId xmlns:p14="http://schemas.microsoft.com/office/powerpoint/2010/main" val="2032362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МТУСИ_График_вид2">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6BADB568-565C-4131-B256-954D8136C5D3}"/>
              </a:ext>
            </a:extLst>
          </p:cNvPr>
          <p:cNvSpPr>
            <a:spLocks noGrp="1"/>
          </p:cNvSpPr>
          <p:nvPr>
            <p:ph type="title" hasCustomPrompt="1"/>
          </p:nvPr>
        </p:nvSpPr>
        <p:spPr>
          <a:xfrm>
            <a:off x="479425" y="597856"/>
            <a:ext cx="11229975" cy="1140459"/>
          </a:xfrm>
        </p:spPr>
        <p:txBody>
          <a:bodyPr/>
          <a:lstStyle>
            <a:lvl1pPr algn="l">
              <a:defRPr lang="ru-RU" sz="3200" b="0" kern="1200" dirty="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ru-RU" dirty="0"/>
              <a:t>Заголовок слайда (32 </a:t>
            </a:r>
            <a:r>
              <a:rPr lang="en-US" dirty="0"/>
              <a:t>pt)</a:t>
            </a:r>
            <a:r>
              <a:rPr lang="ru-RU" dirty="0"/>
              <a:t>, старайтесь уместить заголовок в одну-две строки </a:t>
            </a:r>
          </a:p>
        </p:txBody>
      </p:sp>
      <p:sp>
        <p:nvSpPr>
          <p:cNvPr id="10" name="Нижний колонтитул 9">
            <a:extLst>
              <a:ext uri="{FF2B5EF4-FFF2-40B4-BE49-F238E27FC236}">
                <a16:creationId xmlns:a16="http://schemas.microsoft.com/office/drawing/2014/main" xmlns="" id="{592DA0A4-3E35-9FCB-5C58-C207AA33891A}"/>
              </a:ext>
            </a:extLst>
          </p:cNvPr>
          <p:cNvSpPr>
            <a:spLocks noGrp="1"/>
          </p:cNvSpPr>
          <p:nvPr>
            <p:ph type="ftr" sz="quarter" idx="11"/>
          </p:nvPr>
        </p:nvSpPr>
        <p:spPr/>
        <p:txBody>
          <a:bodyPr/>
          <a:lstStyle/>
          <a:p>
            <a:endParaRPr lang="ru-RU" dirty="0"/>
          </a:p>
        </p:txBody>
      </p:sp>
      <p:sp>
        <p:nvSpPr>
          <p:cNvPr id="11" name="Номер слайда 10">
            <a:extLst>
              <a:ext uri="{FF2B5EF4-FFF2-40B4-BE49-F238E27FC236}">
                <a16:creationId xmlns:a16="http://schemas.microsoft.com/office/drawing/2014/main" xmlns="" id="{A350E6A6-02F1-5CE8-2BF5-823ED0C859F6}"/>
              </a:ext>
            </a:extLst>
          </p:cNvPr>
          <p:cNvSpPr>
            <a:spLocks noGrp="1"/>
          </p:cNvSpPr>
          <p:nvPr>
            <p:ph type="sldNum" sz="quarter" idx="12"/>
          </p:nvPr>
        </p:nvSpPr>
        <p:spPr>
          <a:xfrm>
            <a:off x="8966200" y="6352540"/>
            <a:ext cx="2743200" cy="365125"/>
          </a:xfrm>
        </p:spPr>
        <p:txBody>
          <a:bodyPr/>
          <a:lstStyle/>
          <a:p>
            <a:fld id="{56DCE2C9-06B9-4058-BEBD-6FDE8D61F8A0}" type="slidenum">
              <a:rPr lang="ru-RU" smtClean="0"/>
              <a:pPr/>
              <a:t>‹#›</a:t>
            </a:fld>
            <a:endParaRPr lang="ru-RU" dirty="0"/>
          </a:p>
        </p:txBody>
      </p:sp>
      <p:sp>
        <p:nvSpPr>
          <p:cNvPr id="22" name="Текст 21">
            <a:extLst>
              <a:ext uri="{FF2B5EF4-FFF2-40B4-BE49-F238E27FC236}">
                <a16:creationId xmlns:a16="http://schemas.microsoft.com/office/drawing/2014/main" xmlns="" id="{947E01EF-939F-5B58-C50B-3852DAF5CC1A}"/>
              </a:ext>
            </a:extLst>
          </p:cNvPr>
          <p:cNvSpPr>
            <a:spLocks noGrp="1"/>
          </p:cNvSpPr>
          <p:nvPr>
            <p:ph type="body" sz="quarter" idx="17" hasCustomPrompt="1"/>
          </p:nvPr>
        </p:nvSpPr>
        <p:spPr>
          <a:xfrm>
            <a:off x="479425" y="4152900"/>
            <a:ext cx="5433695" cy="2085339"/>
          </a:xfrm>
        </p:spPr>
        <p:txBody>
          <a:bodyPr/>
          <a:lstStyle>
            <a:lvl1pPr algn="l">
              <a:defRPr sz="14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разбивать большой объем текста (1</a:t>
            </a:r>
            <a:r>
              <a:rPr lang="en-US" dirty="0"/>
              <a:t>4</a:t>
            </a:r>
            <a:r>
              <a:rPr lang="ru-RU" dirty="0" err="1"/>
              <a:t>pt</a:t>
            </a:r>
            <a:r>
              <a:rPr lang="ru-RU" dirty="0"/>
              <a: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p>
          <a:p>
            <a:pPr lvl="0"/>
            <a:endParaRPr lang="ru-RU" dirty="0"/>
          </a:p>
          <a:p>
            <a:pPr lvl="0"/>
            <a:endParaRPr lang="ru-RU" dirty="0"/>
          </a:p>
        </p:txBody>
      </p:sp>
      <p:sp>
        <p:nvSpPr>
          <p:cNvPr id="4" name="Текст 21">
            <a:extLst>
              <a:ext uri="{FF2B5EF4-FFF2-40B4-BE49-F238E27FC236}">
                <a16:creationId xmlns:a16="http://schemas.microsoft.com/office/drawing/2014/main" xmlns="" id="{6E5AEAD8-EA07-882B-E97B-CE9D2BECA870}"/>
              </a:ext>
            </a:extLst>
          </p:cNvPr>
          <p:cNvSpPr>
            <a:spLocks noGrp="1"/>
          </p:cNvSpPr>
          <p:nvPr>
            <p:ph type="body" sz="quarter" idx="19" hasCustomPrompt="1"/>
          </p:nvPr>
        </p:nvSpPr>
        <p:spPr>
          <a:xfrm>
            <a:off x="6280470" y="4152900"/>
            <a:ext cx="5433695" cy="2085339"/>
          </a:xfrm>
        </p:spPr>
        <p:txBody>
          <a:bodyPr/>
          <a:lstStyle>
            <a:lvl1pPr algn="l">
              <a:defRPr sz="14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разбивать большой объем текста (1</a:t>
            </a:r>
            <a:r>
              <a:rPr lang="en-US" dirty="0"/>
              <a:t>4</a:t>
            </a:r>
            <a:r>
              <a:rPr lang="ru-RU" dirty="0" err="1"/>
              <a:t>pt</a:t>
            </a:r>
            <a:r>
              <a:rPr lang="ru-RU" dirty="0"/>
              <a: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p>
          <a:p>
            <a:pPr lvl="0"/>
            <a:endParaRPr lang="ru-RU" dirty="0"/>
          </a:p>
          <a:p>
            <a:pPr lvl="0"/>
            <a:endParaRPr lang="ru-RU" dirty="0"/>
          </a:p>
        </p:txBody>
      </p:sp>
      <p:sp>
        <p:nvSpPr>
          <p:cNvPr id="9" name="Диаграмма 32">
            <a:extLst>
              <a:ext uri="{FF2B5EF4-FFF2-40B4-BE49-F238E27FC236}">
                <a16:creationId xmlns:a16="http://schemas.microsoft.com/office/drawing/2014/main" xmlns="" id="{65AD59FA-9F74-23F5-549D-EA85FC943DB9}"/>
              </a:ext>
            </a:extLst>
          </p:cNvPr>
          <p:cNvSpPr>
            <a:spLocks noGrp="1"/>
          </p:cNvSpPr>
          <p:nvPr>
            <p:ph type="chart" sz="quarter" idx="22" hasCustomPrompt="1"/>
          </p:nvPr>
        </p:nvSpPr>
        <p:spPr>
          <a:xfrm>
            <a:off x="482600" y="1746941"/>
            <a:ext cx="5430520" cy="2290760"/>
          </a:xfrm>
        </p:spPr>
        <p:txBody>
          <a:bodyPr anchor="ctr"/>
          <a:lstStyle>
            <a:lvl1pPr algn="ctr">
              <a:defRPr sz="2400">
                <a:solidFill>
                  <a:schemeClr val="tx1"/>
                </a:solidFill>
              </a:defRPr>
            </a:lvl1pPr>
          </a:lstStyle>
          <a:p>
            <a:r>
              <a:rPr lang="ru-RU" dirty="0"/>
              <a:t>График / диаграмма</a:t>
            </a:r>
          </a:p>
        </p:txBody>
      </p:sp>
      <p:sp>
        <p:nvSpPr>
          <p:cNvPr id="12" name="Диаграмма 32">
            <a:extLst>
              <a:ext uri="{FF2B5EF4-FFF2-40B4-BE49-F238E27FC236}">
                <a16:creationId xmlns:a16="http://schemas.microsoft.com/office/drawing/2014/main" xmlns="" id="{DFB4F0F5-AF0A-4AB9-B9D1-405B6F5C9427}"/>
              </a:ext>
            </a:extLst>
          </p:cNvPr>
          <p:cNvSpPr>
            <a:spLocks noGrp="1"/>
          </p:cNvSpPr>
          <p:nvPr>
            <p:ph type="chart" sz="quarter" idx="23" hasCustomPrompt="1"/>
          </p:nvPr>
        </p:nvSpPr>
        <p:spPr>
          <a:xfrm>
            <a:off x="6275704" y="1746941"/>
            <a:ext cx="5433695" cy="2290760"/>
          </a:xfrm>
        </p:spPr>
        <p:txBody>
          <a:bodyPr anchor="ctr"/>
          <a:lstStyle>
            <a:lvl1pPr algn="ctr">
              <a:defRPr sz="2400">
                <a:solidFill>
                  <a:schemeClr val="tx1"/>
                </a:solidFill>
              </a:defRPr>
            </a:lvl1pPr>
          </a:lstStyle>
          <a:p>
            <a:r>
              <a:rPr lang="ru-RU" dirty="0"/>
              <a:t>График / диаграмма</a:t>
            </a:r>
          </a:p>
        </p:txBody>
      </p:sp>
      <p:sp>
        <p:nvSpPr>
          <p:cNvPr id="14" name="Текст 3">
            <a:extLst>
              <a:ext uri="{FF2B5EF4-FFF2-40B4-BE49-F238E27FC236}">
                <a16:creationId xmlns:a16="http://schemas.microsoft.com/office/drawing/2014/main" xmlns="" id="{5F195BF5-07E3-4009-9D70-244E59E087A8}"/>
              </a:ext>
            </a:extLst>
          </p:cNvPr>
          <p:cNvSpPr>
            <a:spLocks noGrp="1"/>
          </p:cNvSpPr>
          <p:nvPr>
            <p:ph type="body" sz="quarter" idx="24" hasCustomPrompt="1"/>
          </p:nvPr>
        </p:nvSpPr>
        <p:spPr>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ru-RU" dirty="0">
                <a:latin typeface="Montserrat SemiBold" panose="00000700000000000000" pitchFamily="2" charset="-52"/>
              </a:rPr>
              <a:t>Пояснительная или дополнительная информация (16 </a:t>
            </a:r>
            <a:r>
              <a:rPr lang="ru-RU" dirty="0" err="1">
                <a:latin typeface="Montserrat SemiBold" panose="00000700000000000000" pitchFamily="2" charset="-52"/>
              </a:rPr>
              <a:t>pt</a:t>
            </a:r>
            <a:r>
              <a:rPr lang="ru-RU" dirty="0">
                <a:latin typeface="Montserrat SemiBold" panose="00000700000000000000" pitchFamily="2" charset="-52"/>
              </a:rPr>
              <a:t>) </a:t>
            </a:r>
          </a:p>
        </p:txBody>
      </p:sp>
    </p:spTree>
    <p:extLst>
      <p:ext uri="{BB962C8B-B14F-4D97-AF65-F5344CB8AC3E}">
        <p14:creationId xmlns:p14="http://schemas.microsoft.com/office/powerpoint/2010/main" val="36740215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МТУСИ_График_вид3">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6BADB568-565C-4131-B256-954D8136C5D3}"/>
              </a:ext>
            </a:extLst>
          </p:cNvPr>
          <p:cNvSpPr>
            <a:spLocks noGrp="1"/>
          </p:cNvSpPr>
          <p:nvPr>
            <p:ph type="title" hasCustomPrompt="1"/>
          </p:nvPr>
        </p:nvSpPr>
        <p:spPr>
          <a:xfrm>
            <a:off x="479425" y="597856"/>
            <a:ext cx="11229975" cy="1088701"/>
          </a:xfrm>
        </p:spPr>
        <p:txBody>
          <a:bodyPr/>
          <a:lstStyle>
            <a:lvl1pPr algn="l">
              <a:defRPr lang="ru-RU" sz="3200" b="0" kern="1200" dirty="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ru-RU" dirty="0"/>
              <a:t>Заголовок слайда (32 </a:t>
            </a:r>
            <a:r>
              <a:rPr lang="en-US" dirty="0"/>
              <a:t>pt)</a:t>
            </a:r>
            <a:r>
              <a:rPr lang="ru-RU" dirty="0"/>
              <a:t>, старайтесь уместить заголовок в одну-две строки </a:t>
            </a:r>
          </a:p>
        </p:txBody>
      </p:sp>
      <p:sp>
        <p:nvSpPr>
          <p:cNvPr id="10" name="Нижний колонтитул 9">
            <a:extLst>
              <a:ext uri="{FF2B5EF4-FFF2-40B4-BE49-F238E27FC236}">
                <a16:creationId xmlns:a16="http://schemas.microsoft.com/office/drawing/2014/main" xmlns="" id="{592DA0A4-3E35-9FCB-5C58-C207AA33891A}"/>
              </a:ext>
            </a:extLst>
          </p:cNvPr>
          <p:cNvSpPr>
            <a:spLocks noGrp="1"/>
          </p:cNvSpPr>
          <p:nvPr>
            <p:ph type="ftr" sz="quarter" idx="11"/>
          </p:nvPr>
        </p:nvSpPr>
        <p:spPr/>
        <p:txBody>
          <a:bodyPr/>
          <a:lstStyle/>
          <a:p>
            <a:endParaRPr lang="ru-RU" dirty="0"/>
          </a:p>
        </p:txBody>
      </p:sp>
      <p:sp>
        <p:nvSpPr>
          <p:cNvPr id="11" name="Номер слайда 10">
            <a:extLst>
              <a:ext uri="{FF2B5EF4-FFF2-40B4-BE49-F238E27FC236}">
                <a16:creationId xmlns:a16="http://schemas.microsoft.com/office/drawing/2014/main" xmlns="" id="{A350E6A6-02F1-5CE8-2BF5-823ED0C859F6}"/>
              </a:ext>
            </a:extLst>
          </p:cNvPr>
          <p:cNvSpPr>
            <a:spLocks noGrp="1"/>
          </p:cNvSpPr>
          <p:nvPr>
            <p:ph type="sldNum" sz="quarter" idx="12"/>
          </p:nvPr>
        </p:nvSpPr>
        <p:spPr>
          <a:xfrm>
            <a:off x="8966200" y="6352540"/>
            <a:ext cx="2743200" cy="365125"/>
          </a:xfrm>
        </p:spPr>
        <p:txBody>
          <a:bodyPr/>
          <a:lstStyle/>
          <a:p>
            <a:fld id="{56DCE2C9-06B9-4058-BEBD-6FDE8D61F8A0}" type="slidenum">
              <a:rPr lang="ru-RU" smtClean="0"/>
              <a:pPr/>
              <a:t>‹#›</a:t>
            </a:fld>
            <a:endParaRPr lang="ru-RU" dirty="0"/>
          </a:p>
        </p:txBody>
      </p:sp>
      <p:sp>
        <p:nvSpPr>
          <p:cNvPr id="6" name="Текст 21">
            <a:extLst>
              <a:ext uri="{FF2B5EF4-FFF2-40B4-BE49-F238E27FC236}">
                <a16:creationId xmlns:a16="http://schemas.microsoft.com/office/drawing/2014/main" xmlns="" id="{140D3FD4-620D-1BC8-10A0-CB1CB1F3CB8C}"/>
              </a:ext>
            </a:extLst>
          </p:cNvPr>
          <p:cNvSpPr>
            <a:spLocks noGrp="1"/>
          </p:cNvSpPr>
          <p:nvPr>
            <p:ph type="body" sz="quarter" idx="21" hasCustomPrompt="1"/>
          </p:nvPr>
        </p:nvSpPr>
        <p:spPr>
          <a:xfrm>
            <a:off x="8153400" y="1705608"/>
            <a:ext cx="3544246" cy="4532632"/>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разбивать большой объем текста (1</a:t>
            </a:r>
            <a:r>
              <a:rPr lang="en-US" dirty="0"/>
              <a:t>2</a:t>
            </a:r>
            <a:r>
              <a:rPr lang="ru-RU" dirty="0" err="1"/>
              <a:t>pt</a:t>
            </a:r>
            <a:r>
              <a:rPr lang="ru-RU" dirty="0"/>
              <a:t>) Если диаграмма содержит цветовое кодирование или условные обозначения, убедитесь, что вы объяснили их значение. Дайте краткий вывод о том, что показывает диаграмма и что можно сделать на основе ее данных.</a:t>
            </a:r>
          </a:p>
        </p:txBody>
      </p:sp>
      <p:sp>
        <p:nvSpPr>
          <p:cNvPr id="12" name="Диаграмма 32">
            <a:extLst>
              <a:ext uri="{FF2B5EF4-FFF2-40B4-BE49-F238E27FC236}">
                <a16:creationId xmlns:a16="http://schemas.microsoft.com/office/drawing/2014/main" xmlns="" id="{B48E30F1-A5A6-FBD4-7672-90D1E12F921F}"/>
              </a:ext>
            </a:extLst>
          </p:cNvPr>
          <p:cNvSpPr>
            <a:spLocks noGrp="1"/>
          </p:cNvSpPr>
          <p:nvPr>
            <p:ph type="chart" sz="quarter" idx="22" hasCustomPrompt="1"/>
          </p:nvPr>
        </p:nvSpPr>
        <p:spPr>
          <a:xfrm>
            <a:off x="479425" y="1705607"/>
            <a:ext cx="3544247" cy="3475993"/>
          </a:xfrm>
        </p:spPr>
        <p:txBody>
          <a:bodyPr anchor="ctr"/>
          <a:lstStyle>
            <a:lvl1pPr algn="ctr">
              <a:defRPr sz="2400">
                <a:solidFill>
                  <a:schemeClr val="tx1"/>
                </a:solidFill>
              </a:defRPr>
            </a:lvl1pPr>
          </a:lstStyle>
          <a:p>
            <a:r>
              <a:rPr lang="ru-RU" dirty="0"/>
              <a:t>График / диаграмма</a:t>
            </a:r>
          </a:p>
        </p:txBody>
      </p:sp>
      <p:sp>
        <p:nvSpPr>
          <p:cNvPr id="14" name="Диаграмма 32">
            <a:extLst>
              <a:ext uri="{FF2B5EF4-FFF2-40B4-BE49-F238E27FC236}">
                <a16:creationId xmlns:a16="http://schemas.microsoft.com/office/drawing/2014/main" xmlns="" id="{56B737D7-47BD-12D9-0845-DA0A21592B3F}"/>
              </a:ext>
            </a:extLst>
          </p:cNvPr>
          <p:cNvSpPr>
            <a:spLocks noGrp="1"/>
          </p:cNvSpPr>
          <p:nvPr>
            <p:ph type="chart" sz="quarter" idx="23" hasCustomPrompt="1"/>
          </p:nvPr>
        </p:nvSpPr>
        <p:spPr>
          <a:xfrm>
            <a:off x="4316412" y="1705607"/>
            <a:ext cx="3544247" cy="3475993"/>
          </a:xfrm>
        </p:spPr>
        <p:txBody>
          <a:bodyPr anchor="ctr"/>
          <a:lstStyle>
            <a:lvl1pPr algn="ctr">
              <a:defRPr sz="2400">
                <a:solidFill>
                  <a:schemeClr val="tx1"/>
                </a:solidFill>
              </a:defRPr>
            </a:lvl1pPr>
          </a:lstStyle>
          <a:p>
            <a:r>
              <a:rPr lang="ru-RU" dirty="0"/>
              <a:t>График / диаграмма</a:t>
            </a:r>
          </a:p>
        </p:txBody>
      </p:sp>
      <p:sp>
        <p:nvSpPr>
          <p:cNvPr id="13" name="Текст 21">
            <a:extLst>
              <a:ext uri="{FF2B5EF4-FFF2-40B4-BE49-F238E27FC236}">
                <a16:creationId xmlns:a16="http://schemas.microsoft.com/office/drawing/2014/main" xmlns="" id="{237EF31C-FE7F-B95E-D840-828DE89B087C}"/>
              </a:ext>
            </a:extLst>
          </p:cNvPr>
          <p:cNvSpPr>
            <a:spLocks noGrp="1"/>
          </p:cNvSpPr>
          <p:nvPr>
            <p:ph type="body" sz="quarter" idx="24" hasCustomPrompt="1"/>
          </p:nvPr>
        </p:nvSpPr>
        <p:spPr>
          <a:xfrm>
            <a:off x="479425" y="5296534"/>
            <a:ext cx="3544245" cy="951232"/>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разбивать большой объем текста (1</a:t>
            </a:r>
            <a:r>
              <a:rPr lang="en-US" dirty="0"/>
              <a:t>2</a:t>
            </a:r>
            <a:r>
              <a:rPr lang="ru-RU" dirty="0" err="1"/>
              <a:t>pt</a:t>
            </a:r>
            <a:r>
              <a:rPr lang="ru-RU" dirty="0"/>
              <a:t>). Изучите диаграмму, чтобы дать ее точное описание.</a:t>
            </a:r>
          </a:p>
        </p:txBody>
      </p:sp>
      <p:sp>
        <p:nvSpPr>
          <p:cNvPr id="16" name="Текст 21">
            <a:extLst>
              <a:ext uri="{FF2B5EF4-FFF2-40B4-BE49-F238E27FC236}">
                <a16:creationId xmlns:a16="http://schemas.microsoft.com/office/drawing/2014/main" xmlns="" id="{C641A085-1C91-A131-D215-98ABE94E0ECF}"/>
              </a:ext>
            </a:extLst>
          </p:cNvPr>
          <p:cNvSpPr>
            <a:spLocks noGrp="1"/>
          </p:cNvSpPr>
          <p:nvPr>
            <p:ph type="body" sz="quarter" idx="25" hasCustomPrompt="1"/>
          </p:nvPr>
        </p:nvSpPr>
        <p:spPr>
          <a:xfrm>
            <a:off x="4316412" y="5290183"/>
            <a:ext cx="3544247" cy="951232"/>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разбивать большой объем текста (1</a:t>
            </a:r>
            <a:r>
              <a:rPr lang="en-US" dirty="0"/>
              <a:t>2</a:t>
            </a:r>
            <a:r>
              <a:rPr lang="ru-RU" dirty="0" err="1"/>
              <a:t>pt</a:t>
            </a:r>
            <a:r>
              <a:rPr lang="ru-RU" dirty="0"/>
              <a:t>). Изучите диаграмму, чтобы дать ее точное описание.</a:t>
            </a:r>
          </a:p>
        </p:txBody>
      </p:sp>
      <p:sp>
        <p:nvSpPr>
          <p:cNvPr id="17" name="Текст 3">
            <a:extLst>
              <a:ext uri="{FF2B5EF4-FFF2-40B4-BE49-F238E27FC236}">
                <a16:creationId xmlns:a16="http://schemas.microsoft.com/office/drawing/2014/main" xmlns="" id="{505E8E21-DFEB-A2F5-08E0-0812113182EF}"/>
              </a:ext>
            </a:extLst>
          </p:cNvPr>
          <p:cNvSpPr>
            <a:spLocks noGrp="1"/>
          </p:cNvSpPr>
          <p:nvPr>
            <p:ph type="body" sz="quarter" idx="19" hasCustomPrompt="1"/>
          </p:nvPr>
        </p:nvSpPr>
        <p:spPr>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ru-RU" dirty="0">
                <a:latin typeface="Montserrat SemiBold" panose="00000700000000000000" pitchFamily="2" charset="-52"/>
              </a:rPr>
              <a:t>Пояснительная или дополнительная информация (16 </a:t>
            </a:r>
            <a:r>
              <a:rPr lang="ru-RU" dirty="0" err="1">
                <a:latin typeface="Montserrat SemiBold" panose="00000700000000000000" pitchFamily="2" charset="-52"/>
              </a:rPr>
              <a:t>pt</a:t>
            </a:r>
            <a:r>
              <a:rPr lang="ru-RU" dirty="0">
                <a:latin typeface="Montserrat SemiBold" panose="00000700000000000000" pitchFamily="2" charset="-52"/>
              </a:rPr>
              <a:t>) </a:t>
            </a:r>
          </a:p>
        </p:txBody>
      </p:sp>
    </p:spTree>
    <p:extLst>
      <p:ext uri="{BB962C8B-B14F-4D97-AF65-F5344CB8AC3E}">
        <p14:creationId xmlns:p14="http://schemas.microsoft.com/office/powerpoint/2010/main" val="18090829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МТУСИ_График_вид4">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6BADB568-565C-4131-B256-954D8136C5D3}"/>
              </a:ext>
            </a:extLst>
          </p:cNvPr>
          <p:cNvSpPr>
            <a:spLocks noGrp="1"/>
          </p:cNvSpPr>
          <p:nvPr>
            <p:ph type="title" hasCustomPrompt="1"/>
          </p:nvPr>
        </p:nvSpPr>
        <p:spPr>
          <a:xfrm>
            <a:off x="479425" y="597856"/>
            <a:ext cx="11229975" cy="1088701"/>
          </a:xfrm>
        </p:spPr>
        <p:txBody>
          <a:bodyPr/>
          <a:lstStyle>
            <a:lvl1pPr algn="l">
              <a:defRPr lang="ru-RU" sz="3200" b="0" kern="1200" dirty="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ru-RU" dirty="0"/>
              <a:t>Заголовок слайда (32 </a:t>
            </a:r>
            <a:r>
              <a:rPr lang="en-US" dirty="0"/>
              <a:t>pt)</a:t>
            </a:r>
            <a:r>
              <a:rPr lang="ru-RU" dirty="0"/>
              <a:t>, старайтесь уместить заголовок в одну-две строки </a:t>
            </a:r>
          </a:p>
        </p:txBody>
      </p:sp>
      <p:sp>
        <p:nvSpPr>
          <p:cNvPr id="10" name="Нижний колонтитул 9">
            <a:extLst>
              <a:ext uri="{FF2B5EF4-FFF2-40B4-BE49-F238E27FC236}">
                <a16:creationId xmlns:a16="http://schemas.microsoft.com/office/drawing/2014/main" xmlns="" id="{592DA0A4-3E35-9FCB-5C58-C207AA33891A}"/>
              </a:ext>
            </a:extLst>
          </p:cNvPr>
          <p:cNvSpPr>
            <a:spLocks noGrp="1"/>
          </p:cNvSpPr>
          <p:nvPr>
            <p:ph type="ftr" sz="quarter" idx="11"/>
          </p:nvPr>
        </p:nvSpPr>
        <p:spPr/>
        <p:txBody>
          <a:bodyPr/>
          <a:lstStyle/>
          <a:p>
            <a:endParaRPr lang="ru-RU" dirty="0"/>
          </a:p>
        </p:txBody>
      </p:sp>
      <p:sp>
        <p:nvSpPr>
          <p:cNvPr id="11" name="Номер слайда 10">
            <a:extLst>
              <a:ext uri="{FF2B5EF4-FFF2-40B4-BE49-F238E27FC236}">
                <a16:creationId xmlns:a16="http://schemas.microsoft.com/office/drawing/2014/main" xmlns="" id="{A350E6A6-02F1-5CE8-2BF5-823ED0C859F6}"/>
              </a:ext>
            </a:extLst>
          </p:cNvPr>
          <p:cNvSpPr>
            <a:spLocks noGrp="1"/>
          </p:cNvSpPr>
          <p:nvPr>
            <p:ph type="sldNum" sz="quarter" idx="12"/>
          </p:nvPr>
        </p:nvSpPr>
        <p:spPr>
          <a:xfrm>
            <a:off x="8966200" y="6352540"/>
            <a:ext cx="2743200" cy="365125"/>
          </a:xfrm>
        </p:spPr>
        <p:txBody>
          <a:bodyPr/>
          <a:lstStyle/>
          <a:p>
            <a:fld id="{56DCE2C9-06B9-4058-BEBD-6FDE8D61F8A0}" type="slidenum">
              <a:rPr lang="ru-RU" smtClean="0"/>
              <a:pPr/>
              <a:t>‹#›</a:t>
            </a:fld>
            <a:endParaRPr lang="ru-RU" dirty="0"/>
          </a:p>
        </p:txBody>
      </p:sp>
      <p:sp>
        <p:nvSpPr>
          <p:cNvPr id="22" name="Текст 21">
            <a:extLst>
              <a:ext uri="{FF2B5EF4-FFF2-40B4-BE49-F238E27FC236}">
                <a16:creationId xmlns:a16="http://schemas.microsoft.com/office/drawing/2014/main" xmlns="" id="{947E01EF-939F-5B58-C50B-3852DAF5CC1A}"/>
              </a:ext>
            </a:extLst>
          </p:cNvPr>
          <p:cNvSpPr>
            <a:spLocks noGrp="1"/>
          </p:cNvSpPr>
          <p:nvPr>
            <p:ph type="body" sz="quarter" idx="17" hasCustomPrompt="1"/>
          </p:nvPr>
        </p:nvSpPr>
        <p:spPr>
          <a:xfrm>
            <a:off x="479425" y="4495798"/>
            <a:ext cx="3544247" cy="1742441"/>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разбивать большой объем текста (1</a:t>
            </a:r>
            <a:r>
              <a:rPr lang="en-US" dirty="0"/>
              <a:t>2</a:t>
            </a:r>
            <a:r>
              <a:rPr lang="ru-RU" dirty="0" err="1"/>
              <a:t>pt</a:t>
            </a:r>
            <a:r>
              <a:rPr lang="ru-RU" dirty="0"/>
              <a: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p>
        </p:txBody>
      </p:sp>
      <p:sp>
        <p:nvSpPr>
          <p:cNvPr id="4" name="Текст 21">
            <a:extLst>
              <a:ext uri="{FF2B5EF4-FFF2-40B4-BE49-F238E27FC236}">
                <a16:creationId xmlns:a16="http://schemas.microsoft.com/office/drawing/2014/main" xmlns="" id="{6E5AEAD8-EA07-882B-E97B-CE9D2BECA870}"/>
              </a:ext>
            </a:extLst>
          </p:cNvPr>
          <p:cNvSpPr>
            <a:spLocks noGrp="1"/>
          </p:cNvSpPr>
          <p:nvPr>
            <p:ph type="body" sz="quarter" idx="19" hasCustomPrompt="1"/>
          </p:nvPr>
        </p:nvSpPr>
        <p:spPr>
          <a:xfrm>
            <a:off x="4316412" y="4495798"/>
            <a:ext cx="3544249" cy="1742441"/>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разбивать большой объем текста (1</a:t>
            </a:r>
            <a:r>
              <a:rPr lang="en-US" dirty="0"/>
              <a:t>2</a:t>
            </a:r>
            <a:r>
              <a:rPr lang="ru-RU" dirty="0" err="1"/>
              <a:t>pt</a:t>
            </a:r>
            <a:r>
              <a:rPr lang="ru-RU" dirty="0"/>
              <a: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p>
        </p:txBody>
      </p:sp>
      <p:sp>
        <p:nvSpPr>
          <p:cNvPr id="6" name="Текст 21">
            <a:extLst>
              <a:ext uri="{FF2B5EF4-FFF2-40B4-BE49-F238E27FC236}">
                <a16:creationId xmlns:a16="http://schemas.microsoft.com/office/drawing/2014/main" xmlns="" id="{140D3FD4-620D-1BC8-10A0-CB1CB1F3CB8C}"/>
              </a:ext>
            </a:extLst>
          </p:cNvPr>
          <p:cNvSpPr>
            <a:spLocks noGrp="1"/>
          </p:cNvSpPr>
          <p:nvPr>
            <p:ph type="body" sz="quarter" idx="21" hasCustomPrompt="1"/>
          </p:nvPr>
        </p:nvSpPr>
        <p:spPr>
          <a:xfrm>
            <a:off x="8153400" y="4495798"/>
            <a:ext cx="3556000" cy="1742441"/>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разбивать большой объем текста (1</a:t>
            </a:r>
            <a:r>
              <a:rPr lang="en-US" dirty="0"/>
              <a:t>2</a:t>
            </a:r>
            <a:r>
              <a:rPr lang="ru-RU" dirty="0" err="1"/>
              <a:t>pt</a:t>
            </a:r>
            <a:r>
              <a:rPr lang="ru-RU" dirty="0"/>
              <a: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p>
          <a:p>
            <a:pPr lvl="0"/>
            <a:endParaRPr lang="ru-RU" dirty="0"/>
          </a:p>
        </p:txBody>
      </p:sp>
      <p:sp>
        <p:nvSpPr>
          <p:cNvPr id="12" name="Диаграмма 32">
            <a:extLst>
              <a:ext uri="{FF2B5EF4-FFF2-40B4-BE49-F238E27FC236}">
                <a16:creationId xmlns:a16="http://schemas.microsoft.com/office/drawing/2014/main" xmlns="" id="{B48E30F1-A5A6-FBD4-7672-90D1E12F921F}"/>
              </a:ext>
            </a:extLst>
          </p:cNvPr>
          <p:cNvSpPr>
            <a:spLocks noGrp="1"/>
          </p:cNvSpPr>
          <p:nvPr>
            <p:ph type="chart" sz="quarter" idx="22" hasCustomPrompt="1"/>
          </p:nvPr>
        </p:nvSpPr>
        <p:spPr>
          <a:xfrm>
            <a:off x="479425" y="1705607"/>
            <a:ext cx="3544247" cy="2718757"/>
          </a:xfrm>
        </p:spPr>
        <p:txBody>
          <a:bodyPr anchor="ctr"/>
          <a:lstStyle>
            <a:lvl1pPr algn="ctr">
              <a:defRPr sz="2400">
                <a:solidFill>
                  <a:schemeClr val="tx1"/>
                </a:solidFill>
              </a:defRPr>
            </a:lvl1pPr>
          </a:lstStyle>
          <a:p>
            <a:r>
              <a:rPr lang="ru-RU" dirty="0"/>
              <a:t>График / диаграмма</a:t>
            </a:r>
          </a:p>
        </p:txBody>
      </p:sp>
      <p:sp>
        <p:nvSpPr>
          <p:cNvPr id="14" name="Диаграмма 32">
            <a:extLst>
              <a:ext uri="{FF2B5EF4-FFF2-40B4-BE49-F238E27FC236}">
                <a16:creationId xmlns:a16="http://schemas.microsoft.com/office/drawing/2014/main" xmlns="" id="{56B737D7-47BD-12D9-0845-DA0A21592B3F}"/>
              </a:ext>
            </a:extLst>
          </p:cNvPr>
          <p:cNvSpPr>
            <a:spLocks noGrp="1"/>
          </p:cNvSpPr>
          <p:nvPr>
            <p:ph type="chart" sz="quarter" idx="23" hasCustomPrompt="1"/>
          </p:nvPr>
        </p:nvSpPr>
        <p:spPr>
          <a:xfrm>
            <a:off x="4316412" y="1705607"/>
            <a:ext cx="3544247" cy="2718757"/>
          </a:xfrm>
        </p:spPr>
        <p:txBody>
          <a:bodyPr anchor="ctr"/>
          <a:lstStyle>
            <a:lvl1pPr algn="ctr">
              <a:defRPr sz="2400">
                <a:solidFill>
                  <a:schemeClr val="tx1"/>
                </a:solidFill>
              </a:defRPr>
            </a:lvl1pPr>
          </a:lstStyle>
          <a:p>
            <a:r>
              <a:rPr lang="ru-RU" dirty="0"/>
              <a:t>График / диаграмма</a:t>
            </a:r>
          </a:p>
        </p:txBody>
      </p:sp>
      <p:sp>
        <p:nvSpPr>
          <p:cNvPr id="15" name="Диаграмма 32">
            <a:extLst>
              <a:ext uri="{FF2B5EF4-FFF2-40B4-BE49-F238E27FC236}">
                <a16:creationId xmlns:a16="http://schemas.microsoft.com/office/drawing/2014/main" xmlns="" id="{DF6B2A1F-5565-46D0-EB48-18A9D454BE01}"/>
              </a:ext>
            </a:extLst>
          </p:cNvPr>
          <p:cNvSpPr>
            <a:spLocks noGrp="1"/>
          </p:cNvSpPr>
          <p:nvPr>
            <p:ph type="chart" sz="quarter" idx="24" hasCustomPrompt="1"/>
          </p:nvPr>
        </p:nvSpPr>
        <p:spPr>
          <a:xfrm>
            <a:off x="8153399" y="1705607"/>
            <a:ext cx="3544247" cy="2718757"/>
          </a:xfrm>
        </p:spPr>
        <p:txBody>
          <a:bodyPr anchor="ctr"/>
          <a:lstStyle>
            <a:lvl1pPr algn="ctr">
              <a:defRPr sz="2400">
                <a:solidFill>
                  <a:schemeClr val="tx1"/>
                </a:solidFill>
              </a:defRPr>
            </a:lvl1pPr>
          </a:lstStyle>
          <a:p>
            <a:r>
              <a:rPr lang="ru-RU" dirty="0"/>
              <a:t>График / диаграмма</a:t>
            </a:r>
          </a:p>
        </p:txBody>
      </p:sp>
      <p:sp>
        <p:nvSpPr>
          <p:cNvPr id="16" name="Текст 3">
            <a:extLst>
              <a:ext uri="{FF2B5EF4-FFF2-40B4-BE49-F238E27FC236}">
                <a16:creationId xmlns:a16="http://schemas.microsoft.com/office/drawing/2014/main" xmlns="" id="{F1DE3520-86A9-2B08-A917-786C7A9A78F2}"/>
              </a:ext>
            </a:extLst>
          </p:cNvPr>
          <p:cNvSpPr>
            <a:spLocks noGrp="1"/>
          </p:cNvSpPr>
          <p:nvPr>
            <p:ph type="body" sz="quarter" idx="25" hasCustomPrompt="1"/>
          </p:nvPr>
        </p:nvSpPr>
        <p:spPr>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ru-RU" dirty="0">
                <a:latin typeface="Montserrat SemiBold" panose="00000700000000000000" pitchFamily="2" charset="-52"/>
              </a:rPr>
              <a:t>Пояснительная или дополнительная информация (16 </a:t>
            </a:r>
            <a:r>
              <a:rPr lang="ru-RU" dirty="0" err="1">
                <a:latin typeface="Montserrat SemiBold" panose="00000700000000000000" pitchFamily="2" charset="-52"/>
              </a:rPr>
              <a:t>pt</a:t>
            </a:r>
            <a:r>
              <a:rPr lang="ru-RU" dirty="0">
                <a:latin typeface="Montserrat SemiBold" panose="00000700000000000000" pitchFamily="2" charset="-52"/>
              </a:rPr>
              <a:t>) </a:t>
            </a:r>
          </a:p>
        </p:txBody>
      </p:sp>
    </p:spTree>
    <p:extLst>
      <p:ext uri="{BB962C8B-B14F-4D97-AF65-F5344CB8AC3E}">
        <p14:creationId xmlns:p14="http://schemas.microsoft.com/office/powerpoint/2010/main" val="4183965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МТУСИ_Цифры для определения_вид1">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6BADB568-565C-4131-B256-954D8136C5D3}"/>
              </a:ext>
            </a:extLst>
          </p:cNvPr>
          <p:cNvSpPr>
            <a:spLocks noGrp="1"/>
          </p:cNvSpPr>
          <p:nvPr>
            <p:ph type="title" hasCustomPrompt="1"/>
          </p:nvPr>
        </p:nvSpPr>
        <p:spPr>
          <a:xfrm>
            <a:off x="479425" y="597856"/>
            <a:ext cx="11229975" cy="1140459"/>
          </a:xfrm>
        </p:spPr>
        <p:txBody>
          <a:bodyPr/>
          <a:lstStyle>
            <a:lvl1pPr algn="l">
              <a:defRPr lang="ru-RU" sz="3200" b="0" kern="1200" dirty="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ru-RU" dirty="0"/>
              <a:t>Заголовок слайда (32 </a:t>
            </a:r>
            <a:r>
              <a:rPr lang="en-US" dirty="0"/>
              <a:t>pt)</a:t>
            </a:r>
            <a:r>
              <a:rPr lang="ru-RU" dirty="0"/>
              <a:t>, старайтесь уместить заголовок в одну-две строки </a:t>
            </a:r>
          </a:p>
        </p:txBody>
      </p:sp>
      <p:sp>
        <p:nvSpPr>
          <p:cNvPr id="10" name="Нижний колонтитул 9">
            <a:extLst>
              <a:ext uri="{FF2B5EF4-FFF2-40B4-BE49-F238E27FC236}">
                <a16:creationId xmlns:a16="http://schemas.microsoft.com/office/drawing/2014/main" xmlns="" id="{592DA0A4-3E35-9FCB-5C58-C207AA33891A}"/>
              </a:ext>
            </a:extLst>
          </p:cNvPr>
          <p:cNvSpPr>
            <a:spLocks noGrp="1"/>
          </p:cNvSpPr>
          <p:nvPr>
            <p:ph type="ftr" sz="quarter" idx="11"/>
          </p:nvPr>
        </p:nvSpPr>
        <p:spPr/>
        <p:txBody>
          <a:bodyPr/>
          <a:lstStyle/>
          <a:p>
            <a:endParaRPr lang="ru-RU" dirty="0"/>
          </a:p>
        </p:txBody>
      </p:sp>
      <p:sp>
        <p:nvSpPr>
          <p:cNvPr id="11" name="Номер слайда 10">
            <a:extLst>
              <a:ext uri="{FF2B5EF4-FFF2-40B4-BE49-F238E27FC236}">
                <a16:creationId xmlns:a16="http://schemas.microsoft.com/office/drawing/2014/main" xmlns="" id="{A350E6A6-02F1-5CE8-2BF5-823ED0C859F6}"/>
              </a:ext>
            </a:extLst>
          </p:cNvPr>
          <p:cNvSpPr>
            <a:spLocks noGrp="1"/>
          </p:cNvSpPr>
          <p:nvPr>
            <p:ph type="sldNum" sz="quarter" idx="12"/>
          </p:nvPr>
        </p:nvSpPr>
        <p:spPr>
          <a:xfrm>
            <a:off x="8966200" y="6352540"/>
            <a:ext cx="2743200" cy="365125"/>
          </a:xfrm>
        </p:spPr>
        <p:txBody>
          <a:bodyPr/>
          <a:lstStyle/>
          <a:p>
            <a:fld id="{56DCE2C9-06B9-4058-BEBD-6FDE8D61F8A0}" type="slidenum">
              <a:rPr lang="ru-RU" smtClean="0"/>
              <a:pPr/>
              <a:t>‹#›</a:t>
            </a:fld>
            <a:endParaRPr lang="ru-RU" dirty="0"/>
          </a:p>
        </p:txBody>
      </p:sp>
      <p:sp>
        <p:nvSpPr>
          <p:cNvPr id="22" name="Текст 21">
            <a:extLst>
              <a:ext uri="{FF2B5EF4-FFF2-40B4-BE49-F238E27FC236}">
                <a16:creationId xmlns:a16="http://schemas.microsoft.com/office/drawing/2014/main" xmlns="" id="{947E01EF-939F-5B58-C50B-3852DAF5CC1A}"/>
              </a:ext>
            </a:extLst>
          </p:cNvPr>
          <p:cNvSpPr>
            <a:spLocks noGrp="1"/>
          </p:cNvSpPr>
          <p:nvPr>
            <p:ph type="body" sz="quarter" idx="17" hasCustomPrompt="1"/>
          </p:nvPr>
        </p:nvSpPr>
        <p:spPr>
          <a:xfrm>
            <a:off x="484506" y="2691130"/>
            <a:ext cx="3544247" cy="1140460"/>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Не беспокойтесь</a:t>
            </a:r>
            <a:r>
              <a:rPr lang="en-US" dirty="0"/>
              <a:t> </a:t>
            </a:r>
            <a:r>
              <a:rPr lang="ru-RU" dirty="0"/>
              <a:t>(1</a:t>
            </a:r>
            <a:r>
              <a:rPr lang="en-US" dirty="0"/>
              <a:t>2</a:t>
            </a:r>
            <a:r>
              <a:rPr lang="ru-RU" dirty="0" err="1"/>
              <a:t>pt</a:t>
            </a:r>
            <a:r>
              <a:rPr lang="ru-RU" dirty="0"/>
              <a: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dirty="0"/>
          </a:p>
        </p:txBody>
      </p:sp>
      <p:sp>
        <p:nvSpPr>
          <p:cNvPr id="8" name="Текст 21">
            <a:extLst>
              <a:ext uri="{FF2B5EF4-FFF2-40B4-BE49-F238E27FC236}">
                <a16:creationId xmlns:a16="http://schemas.microsoft.com/office/drawing/2014/main" xmlns="" id="{802F1FED-4D9A-249E-C957-97C692A0456A}"/>
              </a:ext>
            </a:extLst>
          </p:cNvPr>
          <p:cNvSpPr>
            <a:spLocks noGrp="1"/>
          </p:cNvSpPr>
          <p:nvPr>
            <p:ph type="body" sz="quarter" idx="22" hasCustomPrompt="1"/>
          </p:nvPr>
        </p:nvSpPr>
        <p:spPr>
          <a:xfrm>
            <a:off x="484505" y="2076449"/>
            <a:ext cx="3544247" cy="533400"/>
          </a:xfrm>
        </p:spPr>
        <p:txBody>
          <a:bodyPr>
            <a:normAutofit/>
          </a:bodyPr>
          <a:lstStyle>
            <a:lvl1pPr algn="l">
              <a:defRPr sz="4000">
                <a:latin typeface="+mj-lt"/>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en-US" dirty="0"/>
              <a:t>1000</a:t>
            </a:r>
          </a:p>
        </p:txBody>
      </p:sp>
      <p:sp>
        <p:nvSpPr>
          <p:cNvPr id="9" name="Текст 21">
            <a:extLst>
              <a:ext uri="{FF2B5EF4-FFF2-40B4-BE49-F238E27FC236}">
                <a16:creationId xmlns:a16="http://schemas.microsoft.com/office/drawing/2014/main" xmlns="" id="{56E7A273-4BF1-8B26-0D48-A7448DF7D406}"/>
              </a:ext>
            </a:extLst>
          </p:cNvPr>
          <p:cNvSpPr>
            <a:spLocks noGrp="1"/>
          </p:cNvSpPr>
          <p:nvPr>
            <p:ph type="body" sz="quarter" idx="23" hasCustomPrompt="1"/>
          </p:nvPr>
        </p:nvSpPr>
        <p:spPr>
          <a:xfrm>
            <a:off x="4328957" y="2691130"/>
            <a:ext cx="3544247" cy="1140460"/>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Не беспокойтесь</a:t>
            </a:r>
            <a:r>
              <a:rPr lang="en-US" dirty="0"/>
              <a:t> </a:t>
            </a:r>
            <a:r>
              <a:rPr lang="ru-RU" dirty="0"/>
              <a:t>(1</a:t>
            </a:r>
            <a:r>
              <a:rPr lang="en-US" dirty="0"/>
              <a:t>2</a:t>
            </a:r>
            <a:r>
              <a:rPr lang="ru-RU" dirty="0" err="1"/>
              <a:t>pt</a:t>
            </a:r>
            <a:r>
              <a:rPr lang="ru-RU" dirty="0"/>
              <a: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dirty="0"/>
          </a:p>
        </p:txBody>
      </p:sp>
      <p:sp>
        <p:nvSpPr>
          <p:cNvPr id="12" name="Текст 21">
            <a:extLst>
              <a:ext uri="{FF2B5EF4-FFF2-40B4-BE49-F238E27FC236}">
                <a16:creationId xmlns:a16="http://schemas.microsoft.com/office/drawing/2014/main" xmlns="" id="{660A341E-8503-763D-DE3D-CDC7313D272C}"/>
              </a:ext>
            </a:extLst>
          </p:cNvPr>
          <p:cNvSpPr>
            <a:spLocks noGrp="1"/>
          </p:cNvSpPr>
          <p:nvPr>
            <p:ph type="body" sz="quarter" idx="24" hasCustomPrompt="1"/>
          </p:nvPr>
        </p:nvSpPr>
        <p:spPr>
          <a:xfrm>
            <a:off x="4328956" y="2076449"/>
            <a:ext cx="3544247" cy="533400"/>
          </a:xfrm>
        </p:spPr>
        <p:txBody>
          <a:bodyPr>
            <a:normAutofit/>
          </a:bodyPr>
          <a:lstStyle>
            <a:lvl1pPr algn="l">
              <a:defRPr sz="4000">
                <a:latin typeface="+mj-lt"/>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en-US" dirty="0"/>
              <a:t>&gt;1800</a:t>
            </a:r>
          </a:p>
        </p:txBody>
      </p:sp>
      <p:sp>
        <p:nvSpPr>
          <p:cNvPr id="14" name="Текст 21">
            <a:extLst>
              <a:ext uri="{FF2B5EF4-FFF2-40B4-BE49-F238E27FC236}">
                <a16:creationId xmlns:a16="http://schemas.microsoft.com/office/drawing/2014/main" xmlns="" id="{B4AD0440-BE36-3C05-15B1-8756B73C5E7E}"/>
              </a:ext>
            </a:extLst>
          </p:cNvPr>
          <p:cNvSpPr>
            <a:spLocks noGrp="1"/>
          </p:cNvSpPr>
          <p:nvPr>
            <p:ph type="body" sz="quarter" idx="25" hasCustomPrompt="1"/>
          </p:nvPr>
        </p:nvSpPr>
        <p:spPr>
          <a:xfrm>
            <a:off x="8170233" y="2691130"/>
            <a:ext cx="3544247" cy="1140460"/>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Не беспокойтесь</a:t>
            </a:r>
            <a:r>
              <a:rPr lang="en-US" dirty="0"/>
              <a:t> </a:t>
            </a:r>
            <a:r>
              <a:rPr lang="ru-RU" dirty="0"/>
              <a:t>(1</a:t>
            </a:r>
            <a:r>
              <a:rPr lang="en-US" dirty="0"/>
              <a:t>2</a:t>
            </a:r>
            <a:r>
              <a:rPr lang="ru-RU" dirty="0" err="1"/>
              <a:t>pt</a:t>
            </a:r>
            <a:r>
              <a:rPr lang="ru-RU" dirty="0"/>
              <a: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dirty="0"/>
          </a:p>
        </p:txBody>
      </p:sp>
      <p:sp>
        <p:nvSpPr>
          <p:cNvPr id="15" name="Текст 21">
            <a:extLst>
              <a:ext uri="{FF2B5EF4-FFF2-40B4-BE49-F238E27FC236}">
                <a16:creationId xmlns:a16="http://schemas.microsoft.com/office/drawing/2014/main" xmlns="" id="{AE1AB696-E2CB-BF1D-47E4-99320D10C3CC}"/>
              </a:ext>
            </a:extLst>
          </p:cNvPr>
          <p:cNvSpPr>
            <a:spLocks noGrp="1"/>
          </p:cNvSpPr>
          <p:nvPr>
            <p:ph type="body" sz="quarter" idx="26" hasCustomPrompt="1"/>
          </p:nvPr>
        </p:nvSpPr>
        <p:spPr>
          <a:xfrm>
            <a:off x="8170232" y="2076449"/>
            <a:ext cx="3544247" cy="533400"/>
          </a:xfrm>
        </p:spPr>
        <p:txBody>
          <a:bodyPr>
            <a:normAutofit/>
          </a:bodyPr>
          <a:lstStyle>
            <a:lvl1pPr algn="l">
              <a:defRPr sz="4000">
                <a:latin typeface="+mj-lt"/>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en-US" dirty="0"/>
              <a:t>19000</a:t>
            </a:r>
          </a:p>
        </p:txBody>
      </p:sp>
      <p:sp>
        <p:nvSpPr>
          <p:cNvPr id="16" name="Текст 21">
            <a:extLst>
              <a:ext uri="{FF2B5EF4-FFF2-40B4-BE49-F238E27FC236}">
                <a16:creationId xmlns:a16="http://schemas.microsoft.com/office/drawing/2014/main" xmlns="" id="{0CDBF0B5-FD72-B306-CF28-B2762B862CD5}"/>
              </a:ext>
            </a:extLst>
          </p:cNvPr>
          <p:cNvSpPr>
            <a:spLocks noGrp="1"/>
          </p:cNvSpPr>
          <p:nvPr>
            <p:ph type="body" sz="quarter" idx="27" hasCustomPrompt="1"/>
          </p:nvPr>
        </p:nvSpPr>
        <p:spPr>
          <a:xfrm>
            <a:off x="482601" y="4765041"/>
            <a:ext cx="3544247" cy="1140460"/>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Не беспокойтесь</a:t>
            </a:r>
            <a:r>
              <a:rPr lang="en-US" dirty="0"/>
              <a:t> </a:t>
            </a:r>
            <a:r>
              <a:rPr lang="ru-RU" dirty="0"/>
              <a:t>(1</a:t>
            </a:r>
            <a:r>
              <a:rPr lang="en-US" dirty="0"/>
              <a:t>2</a:t>
            </a:r>
            <a:r>
              <a:rPr lang="ru-RU" dirty="0" err="1"/>
              <a:t>pt</a:t>
            </a:r>
            <a:r>
              <a:rPr lang="ru-RU" dirty="0"/>
              <a: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dirty="0"/>
          </a:p>
        </p:txBody>
      </p:sp>
      <p:sp>
        <p:nvSpPr>
          <p:cNvPr id="17" name="Текст 21">
            <a:extLst>
              <a:ext uri="{FF2B5EF4-FFF2-40B4-BE49-F238E27FC236}">
                <a16:creationId xmlns:a16="http://schemas.microsoft.com/office/drawing/2014/main" xmlns="" id="{3D102FF6-1B83-3CAA-888A-D9BEC96C448D}"/>
              </a:ext>
            </a:extLst>
          </p:cNvPr>
          <p:cNvSpPr>
            <a:spLocks noGrp="1"/>
          </p:cNvSpPr>
          <p:nvPr>
            <p:ph type="body" sz="quarter" idx="28" hasCustomPrompt="1"/>
          </p:nvPr>
        </p:nvSpPr>
        <p:spPr>
          <a:xfrm>
            <a:off x="482600" y="4150360"/>
            <a:ext cx="3544247" cy="533400"/>
          </a:xfrm>
        </p:spPr>
        <p:txBody>
          <a:bodyPr>
            <a:normAutofit/>
          </a:bodyPr>
          <a:lstStyle>
            <a:lvl1pPr algn="l">
              <a:defRPr sz="4000">
                <a:latin typeface="+mj-lt"/>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en-US" dirty="0"/>
              <a:t>1000</a:t>
            </a:r>
          </a:p>
        </p:txBody>
      </p:sp>
      <p:sp>
        <p:nvSpPr>
          <p:cNvPr id="18" name="Текст 21">
            <a:extLst>
              <a:ext uri="{FF2B5EF4-FFF2-40B4-BE49-F238E27FC236}">
                <a16:creationId xmlns:a16="http://schemas.microsoft.com/office/drawing/2014/main" xmlns="" id="{BD174C1E-F29F-B824-ADAD-5ABC45396863}"/>
              </a:ext>
            </a:extLst>
          </p:cNvPr>
          <p:cNvSpPr>
            <a:spLocks noGrp="1"/>
          </p:cNvSpPr>
          <p:nvPr>
            <p:ph type="body" sz="quarter" idx="29" hasCustomPrompt="1"/>
          </p:nvPr>
        </p:nvSpPr>
        <p:spPr>
          <a:xfrm>
            <a:off x="4327052" y="4765041"/>
            <a:ext cx="3544247" cy="1140460"/>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Не беспокойтесь</a:t>
            </a:r>
            <a:r>
              <a:rPr lang="en-US" dirty="0"/>
              <a:t> </a:t>
            </a:r>
            <a:r>
              <a:rPr lang="ru-RU" dirty="0"/>
              <a:t>(1</a:t>
            </a:r>
            <a:r>
              <a:rPr lang="en-US" dirty="0"/>
              <a:t>2</a:t>
            </a:r>
            <a:r>
              <a:rPr lang="ru-RU" dirty="0" err="1"/>
              <a:t>pt</a:t>
            </a:r>
            <a:r>
              <a:rPr lang="ru-RU" dirty="0"/>
              <a: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dirty="0"/>
          </a:p>
        </p:txBody>
      </p:sp>
      <p:sp>
        <p:nvSpPr>
          <p:cNvPr id="19" name="Текст 21">
            <a:extLst>
              <a:ext uri="{FF2B5EF4-FFF2-40B4-BE49-F238E27FC236}">
                <a16:creationId xmlns:a16="http://schemas.microsoft.com/office/drawing/2014/main" xmlns="" id="{D943059A-93BC-DBCE-E4CE-88F67BD81D51}"/>
              </a:ext>
            </a:extLst>
          </p:cNvPr>
          <p:cNvSpPr>
            <a:spLocks noGrp="1"/>
          </p:cNvSpPr>
          <p:nvPr>
            <p:ph type="body" sz="quarter" idx="30" hasCustomPrompt="1"/>
          </p:nvPr>
        </p:nvSpPr>
        <p:spPr>
          <a:xfrm>
            <a:off x="4327051" y="4150360"/>
            <a:ext cx="3544247" cy="533400"/>
          </a:xfrm>
        </p:spPr>
        <p:txBody>
          <a:bodyPr>
            <a:normAutofit/>
          </a:bodyPr>
          <a:lstStyle>
            <a:lvl1pPr algn="l">
              <a:defRPr sz="4000">
                <a:latin typeface="+mj-lt"/>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en-US" dirty="0"/>
              <a:t>&gt;1800</a:t>
            </a:r>
          </a:p>
        </p:txBody>
      </p:sp>
      <p:sp>
        <p:nvSpPr>
          <p:cNvPr id="20" name="Текст 21">
            <a:extLst>
              <a:ext uri="{FF2B5EF4-FFF2-40B4-BE49-F238E27FC236}">
                <a16:creationId xmlns:a16="http://schemas.microsoft.com/office/drawing/2014/main" xmlns="" id="{8E5D85F6-AE41-EFFB-F4C8-D328F114EF75}"/>
              </a:ext>
            </a:extLst>
          </p:cNvPr>
          <p:cNvSpPr>
            <a:spLocks noGrp="1"/>
          </p:cNvSpPr>
          <p:nvPr>
            <p:ph type="body" sz="quarter" idx="31" hasCustomPrompt="1"/>
          </p:nvPr>
        </p:nvSpPr>
        <p:spPr>
          <a:xfrm>
            <a:off x="8168328" y="4765041"/>
            <a:ext cx="3544247" cy="1140460"/>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Не беспокойтесь</a:t>
            </a:r>
            <a:r>
              <a:rPr lang="en-US" dirty="0"/>
              <a:t> </a:t>
            </a:r>
            <a:r>
              <a:rPr lang="ru-RU" dirty="0"/>
              <a:t>(1</a:t>
            </a:r>
            <a:r>
              <a:rPr lang="en-US" dirty="0"/>
              <a:t>2</a:t>
            </a:r>
            <a:r>
              <a:rPr lang="ru-RU" dirty="0" err="1"/>
              <a:t>pt</a:t>
            </a:r>
            <a:r>
              <a:rPr lang="ru-RU" dirty="0"/>
              <a: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dirty="0"/>
          </a:p>
        </p:txBody>
      </p:sp>
      <p:sp>
        <p:nvSpPr>
          <p:cNvPr id="21" name="Текст 21">
            <a:extLst>
              <a:ext uri="{FF2B5EF4-FFF2-40B4-BE49-F238E27FC236}">
                <a16:creationId xmlns:a16="http://schemas.microsoft.com/office/drawing/2014/main" xmlns="" id="{0CE8800E-CF98-ADF9-E2B4-401CFFAFD28C}"/>
              </a:ext>
            </a:extLst>
          </p:cNvPr>
          <p:cNvSpPr>
            <a:spLocks noGrp="1"/>
          </p:cNvSpPr>
          <p:nvPr>
            <p:ph type="body" sz="quarter" idx="32" hasCustomPrompt="1"/>
          </p:nvPr>
        </p:nvSpPr>
        <p:spPr>
          <a:xfrm>
            <a:off x="8168327" y="4150360"/>
            <a:ext cx="3544247" cy="533400"/>
          </a:xfrm>
        </p:spPr>
        <p:txBody>
          <a:bodyPr>
            <a:normAutofit/>
          </a:bodyPr>
          <a:lstStyle>
            <a:lvl1pPr algn="l">
              <a:defRPr sz="4000">
                <a:latin typeface="+mj-lt"/>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en-US" dirty="0"/>
              <a:t>19000</a:t>
            </a:r>
          </a:p>
        </p:txBody>
      </p:sp>
      <p:sp>
        <p:nvSpPr>
          <p:cNvPr id="23" name="Текст 3">
            <a:extLst>
              <a:ext uri="{FF2B5EF4-FFF2-40B4-BE49-F238E27FC236}">
                <a16:creationId xmlns:a16="http://schemas.microsoft.com/office/drawing/2014/main" xmlns="" id="{37B31548-195B-1ACD-6E18-9AE3CCB496F0}"/>
              </a:ext>
            </a:extLst>
          </p:cNvPr>
          <p:cNvSpPr>
            <a:spLocks noGrp="1"/>
          </p:cNvSpPr>
          <p:nvPr>
            <p:ph type="body" sz="quarter" idx="19" hasCustomPrompt="1"/>
          </p:nvPr>
        </p:nvSpPr>
        <p:spPr>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ru-RU" dirty="0">
                <a:latin typeface="Montserrat SemiBold" panose="00000700000000000000" pitchFamily="2" charset="-52"/>
              </a:rPr>
              <a:t>Пояснительная или дополнительная информация (16 </a:t>
            </a:r>
            <a:r>
              <a:rPr lang="ru-RU" dirty="0" err="1">
                <a:latin typeface="Montserrat SemiBold" panose="00000700000000000000" pitchFamily="2" charset="-52"/>
              </a:rPr>
              <a:t>pt</a:t>
            </a:r>
            <a:r>
              <a:rPr lang="ru-RU" dirty="0">
                <a:latin typeface="Montserrat SemiBold" panose="00000700000000000000" pitchFamily="2" charset="-52"/>
              </a:rPr>
              <a:t>) </a:t>
            </a:r>
          </a:p>
        </p:txBody>
      </p:sp>
    </p:spTree>
    <p:extLst>
      <p:ext uri="{BB962C8B-B14F-4D97-AF65-F5344CB8AC3E}">
        <p14:creationId xmlns:p14="http://schemas.microsoft.com/office/powerpoint/2010/main" val="253127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МТУСИ_Цифры для определения_вид2">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6BADB568-565C-4131-B256-954D8136C5D3}"/>
              </a:ext>
            </a:extLst>
          </p:cNvPr>
          <p:cNvSpPr>
            <a:spLocks noGrp="1"/>
          </p:cNvSpPr>
          <p:nvPr>
            <p:ph type="title" hasCustomPrompt="1"/>
          </p:nvPr>
        </p:nvSpPr>
        <p:spPr>
          <a:xfrm>
            <a:off x="479425" y="597856"/>
            <a:ext cx="11229975" cy="1140459"/>
          </a:xfrm>
        </p:spPr>
        <p:txBody>
          <a:bodyPr/>
          <a:lstStyle>
            <a:lvl1pPr algn="l">
              <a:defRPr lang="ru-RU" sz="3200" b="0" kern="1200" dirty="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ru-RU" dirty="0"/>
              <a:t>Заголовок слайда (32 </a:t>
            </a:r>
            <a:r>
              <a:rPr lang="en-US" dirty="0"/>
              <a:t>pt)</a:t>
            </a:r>
            <a:r>
              <a:rPr lang="ru-RU" dirty="0"/>
              <a:t>, старайтесь уместить заголовок в одну-две строки </a:t>
            </a:r>
          </a:p>
        </p:txBody>
      </p:sp>
      <p:sp>
        <p:nvSpPr>
          <p:cNvPr id="10" name="Нижний колонтитул 9">
            <a:extLst>
              <a:ext uri="{FF2B5EF4-FFF2-40B4-BE49-F238E27FC236}">
                <a16:creationId xmlns:a16="http://schemas.microsoft.com/office/drawing/2014/main" xmlns="" id="{592DA0A4-3E35-9FCB-5C58-C207AA33891A}"/>
              </a:ext>
            </a:extLst>
          </p:cNvPr>
          <p:cNvSpPr>
            <a:spLocks noGrp="1"/>
          </p:cNvSpPr>
          <p:nvPr>
            <p:ph type="ftr" sz="quarter" idx="11"/>
          </p:nvPr>
        </p:nvSpPr>
        <p:spPr/>
        <p:txBody>
          <a:bodyPr/>
          <a:lstStyle/>
          <a:p>
            <a:endParaRPr lang="ru-RU" dirty="0"/>
          </a:p>
        </p:txBody>
      </p:sp>
      <p:sp>
        <p:nvSpPr>
          <p:cNvPr id="11" name="Номер слайда 10">
            <a:extLst>
              <a:ext uri="{FF2B5EF4-FFF2-40B4-BE49-F238E27FC236}">
                <a16:creationId xmlns:a16="http://schemas.microsoft.com/office/drawing/2014/main" xmlns="" id="{A350E6A6-02F1-5CE8-2BF5-823ED0C859F6}"/>
              </a:ext>
            </a:extLst>
          </p:cNvPr>
          <p:cNvSpPr>
            <a:spLocks noGrp="1"/>
          </p:cNvSpPr>
          <p:nvPr>
            <p:ph type="sldNum" sz="quarter" idx="12"/>
          </p:nvPr>
        </p:nvSpPr>
        <p:spPr>
          <a:xfrm>
            <a:off x="8966200" y="6352540"/>
            <a:ext cx="2743200" cy="365125"/>
          </a:xfrm>
        </p:spPr>
        <p:txBody>
          <a:bodyPr/>
          <a:lstStyle/>
          <a:p>
            <a:fld id="{56DCE2C9-06B9-4058-BEBD-6FDE8D61F8A0}" type="slidenum">
              <a:rPr lang="ru-RU" smtClean="0"/>
              <a:pPr/>
              <a:t>‹#›</a:t>
            </a:fld>
            <a:endParaRPr lang="ru-RU" dirty="0"/>
          </a:p>
        </p:txBody>
      </p:sp>
      <p:sp>
        <p:nvSpPr>
          <p:cNvPr id="22" name="Текст 21">
            <a:extLst>
              <a:ext uri="{FF2B5EF4-FFF2-40B4-BE49-F238E27FC236}">
                <a16:creationId xmlns:a16="http://schemas.microsoft.com/office/drawing/2014/main" xmlns="" id="{947E01EF-939F-5B58-C50B-3852DAF5CC1A}"/>
              </a:ext>
            </a:extLst>
          </p:cNvPr>
          <p:cNvSpPr>
            <a:spLocks noGrp="1"/>
          </p:cNvSpPr>
          <p:nvPr>
            <p:ph type="body" sz="quarter" idx="17" hasCustomPrompt="1"/>
          </p:nvPr>
        </p:nvSpPr>
        <p:spPr>
          <a:xfrm>
            <a:off x="484506" y="2691130"/>
            <a:ext cx="3544247" cy="3404870"/>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Не беспокойтесь</a:t>
            </a:r>
            <a:r>
              <a:rPr lang="en-US" dirty="0"/>
              <a:t> </a:t>
            </a:r>
            <a:r>
              <a:rPr lang="ru-RU" dirty="0"/>
              <a:t>(1</a:t>
            </a:r>
            <a:r>
              <a:rPr lang="en-US" dirty="0"/>
              <a:t>2</a:t>
            </a:r>
            <a:r>
              <a:rPr lang="ru-RU" dirty="0" err="1"/>
              <a:t>pt</a:t>
            </a:r>
            <a:r>
              <a:rPr lang="ru-RU" dirty="0"/>
              <a: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dirty="0"/>
          </a:p>
        </p:txBody>
      </p:sp>
      <p:sp>
        <p:nvSpPr>
          <p:cNvPr id="8" name="Текст 21">
            <a:extLst>
              <a:ext uri="{FF2B5EF4-FFF2-40B4-BE49-F238E27FC236}">
                <a16:creationId xmlns:a16="http://schemas.microsoft.com/office/drawing/2014/main" xmlns="" id="{802F1FED-4D9A-249E-C957-97C692A0456A}"/>
              </a:ext>
            </a:extLst>
          </p:cNvPr>
          <p:cNvSpPr>
            <a:spLocks noGrp="1"/>
          </p:cNvSpPr>
          <p:nvPr>
            <p:ph type="body" sz="quarter" idx="22" hasCustomPrompt="1"/>
          </p:nvPr>
        </p:nvSpPr>
        <p:spPr>
          <a:xfrm>
            <a:off x="484505" y="2076449"/>
            <a:ext cx="3544247" cy="533400"/>
          </a:xfrm>
        </p:spPr>
        <p:txBody>
          <a:bodyPr>
            <a:normAutofit/>
          </a:bodyPr>
          <a:lstStyle>
            <a:lvl1pPr algn="l">
              <a:defRPr sz="4000">
                <a:latin typeface="+mj-lt"/>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en-US" dirty="0"/>
              <a:t>1000</a:t>
            </a:r>
          </a:p>
        </p:txBody>
      </p:sp>
      <p:sp>
        <p:nvSpPr>
          <p:cNvPr id="9" name="Текст 21">
            <a:extLst>
              <a:ext uri="{FF2B5EF4-FFF2-40B4-BE49-F238E27FC236}">
                <a16:creationId xmlns:a16="http://schemas.microsoft.com/office/drawing/2014/main" xmlns="" id="{56E7A273-4BF1-8B26-0D48-A7448DF7D406}"/>
              </a:ext>
            </a:extLst>
          </p:cNvPr>
          <p:cNvSpPr>
            <a:spLocks noGrp="1"/>
          </p:cNvSpPr>
          <p:nvPr>
            <p:ph type="body" sz="quarter" idx="23" hasCustomPrompt="1"/>
          </p:nvPr>
        </p:nvSpPr>
        <p:spPr>
          <a:xfrm>
            <a:off x="4328957" y="2691130"/>
            <a:ext cx="3544247" cy="3404870"/>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Не беспокойтесь</a:t>
            </a:r>
            <a:r>
              <a:rPr lang="en-US" dirty="0"/>
              <a:t> </a:t>
            </a:r>
            <a:r>
              <a:rPr lang="ru-RU" dirty="0"/>
              <a:t>(1</a:t>
            </a:r>
            <a:r>
              <a:rPr lang="en-US" dirty="0"/>
              <a:t>2</a:t>
            </a:r>
            <a:r>
              <a:rPr lang="ru-RU" dirty="0" err="1"/>
              <a:t>pt</a:t>
            </a:r>
            <a:r>
              <a:rPr lang="ru-RU" dirty="0"/>
              <a: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dirty="0"/>
          </a:p>
        </p:txBody>
      </p:sp>
      <p:sp>
        <p:nvSpPr>
          <p:cNvPr id="12" name="Текст 21">
            <a:extLst>
              <a:ext uri="{FF2B5EF4-FFF2-40B4-BE49-F238E27FC236}">
                <a16:creationId xmlns:a16="http://schemas.microsoft.com/office/drawing/2014/main" xmlns="" id="{660A341E-8503-763D-DE3D-CDC7313D272C}"/>
              </a:ext>
            </a:extLst>
          </p:cNvPr>
          <p:cNvSpPr>
            <a:spLocks noGrp="1"/>
          </p:cNvSpPr>
          <p:nvPr>
            <p:ph type="body" sz="quarter" idx="24" hasCustomPrompt="1"/>
          </p:nvPr>
        </p:nvSpPr>
        <p:spPr>
          <a:xfrm>
            <a:off x="4328956" y="2076449"/>
            <a:ext cx="3544247" cy="533400"/>
          </a:xfrm>
        </p:spPr>
        <p:txBody>
          <a:bodyPr>
            <a:normAutofit/>
          </a:bodyPr>
          <a:lstStyle>
            <a:lvl1pPr algn="l">
              <a:defRPr sz="4000">
                <a:latin typeface="+mj-lt"/>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en-US" dirty="0"/>
              <a:t>&gt;1800</a:t>
            </a:r>
          </a:p>
        </p:txBody>
      </p:sp>
      <p:sp>
        <p:nvSpPr>
          <p:cNvPr id="14" name="Текст 21">
            <a:extLst>
              <a:ext uri="{FF2B5EF4-FFF2-40B4-BE49-F238E27FC236}">
                <a16:creationId xmlns:a16="http://schemas.microsoft.com/office/drawing/2014/main" xmlns="" id="{B4AD0440-BE36-3C05-15B1-8756B73C5E7E}"/>
              </a:ext>
            </a:extLst>
          </p:cNvPr>
          <p:cNvSpPr>
            <a:spLocks noGrp="1"/>
          </p:cNvSpPr>
          <p:nvPr>
            <p:ph type="body" sz="quarter" idx="25" hasCustomPrompt="1"/>
          </p:nvPr>
        </p:nvSpPr>
        <p:spPr>
          <a:xfrm>
            <a:off x="8170233" y="2691130"/>
            <a:ext cx="3544247" cy="3404870"/>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Не беспокойтесь</a:t>
            </a:r>
            <a:r>
              <a:rPr lang="en-US" dirty="0"/>
              <a:t> </a:t>
            </a:r>
            <a:r>
              <a:rPr lang="ru-RU" dirty="0"/>
              <a:t>(1</a:t>
            </a:r>
            <a:r>
              <a:rPr lang="en-US" dirty="0"/>
              <a:t>2</a:t>
            </a:r>
            <a:r>
              <a:rPr lang="ru-RU" dirty="0" err="1"/>
              <a:t>pt</a:t>
            </a:r>
            <a:r>
              <a:rPr lang="ru-RU" dirty="0"/>
              <a: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dirty="0"/>
          </a:p>
        </p:txBody>
      </p:sp>
      <p:sp>
        <p:nvSpPr>
          <p:cNvPr id="15" name="Текст 21">
            <a:extLst>
              <a:ext uri="{FF2B5EF4-FFF2-40B4-BE49-F238E27FC236}">
                <a16:creationId xmlns:a16="http://schemas.microsoft.com/office/drawing/2014/main" xmlns="" id="{AE1AB696-E2CB-BF1D-47E4-99320D10C3CC}"/>
              </a:ext>
            </a:extLst>
          </p:cNvPr>
          <p:cNvSpPr>
            <a:spLocks noGrp="1"/>
          </p:cNvSpPr>
          <p:nvPr>
            <p:ph type="body" sz="quarter" idx="26" hasCustomPrompt="1"/>
          </p:nvPr>
        </p:nvSpPr>
        <p:spPr>
          <a:xfrm>
            <a:off x="8170232" y="2076449"/>
            <a:ext cx="3544247" cy="533400"/>
          </a:xfrm>
        </p:spPr>
        <p:txBody>
          <a:bodyPr>
            <a:normAutofit/>
          </a:bodyPr>
          <a:lstStyle>
            <a:lvl1pPr algn="l">
              <a:defRPr sz="4000">
                <a:latin typeface="+mj-lt"/>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en-US" dirty="0"/>
              <a:t>19000</a:t>
            </a:r>
          </a:p>
        </p:txBody>
      </p:sp>
      <p:sp>
        <p:nvSpPr>
          <p:cNvPr id="16" name="Текст 3">
            <a:extLst>
              <a:ext uri="{FF2B5EF4-FFF2-40B4-BE49-F238E27FC236}">
                <a16:creationId xmlns:a16="http://schemas.microsoft.com/office/drawing/2014/main" xmlns="" id="{E093D719-1D82-D66E-9E95-BD80140B12A5}"/>
              </a:ext>
            </a:extLst>
          </p:cNvPr>
          <p:cNvSpPr>
            <a:spLocks noGrp="1"/>
          </p:cNvSpPr>
          <p:nvPr>
            <p:ph type="body" sz="quarter" idx="19" hasCustomPrompt="1"/>
          </p:nvPr>
        </p:nvSpPr>
        <p:spPr>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ru-RU" dirty="0">
                <a:latin typeface="Montserrat SemiBold" panose="00000700000000000000" pitchFamily="2" charset="-52"/>
              </a:rPr>
              <a:t>Пояснительная или дополнительная информация (16 </a:t>
            </a:r>
            <a:r>
              <a:rPr lang="ru-RU" dirty="0" err="1">
                <a:latin typeface="Montserrat SemiBold" panose="00000700000000000000" pitchFamily="2" charset="-52"/>
              </a:rPr>
              <a:t>pt</a:t>
            </a:r>
            <a:r>
              <a:rPr lang="ru-RU" dirty="0">
                <a:latin typeface="Montserrat SemiBold" panose="00000700000000000000" pitchFamily="2" charset="-52"/>
              </a:rPr>
              <a:t>) </a:t>
            </a:r>
          </a:p>
        </p:txBody>
      </p:sp>
    </p:spTree>
    <p:extLst>
      <p:ext uri="{BB962C8B-B14F-4D97-AF65-F5344CB8AC3E}">
        <p14:creationId xmlns:p14="http://schemas.microsoft.com/office/powerpoint/2010/main" val="13164692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МТУСИ_Текст_вид1">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6BADB568-565C-4131-B256-954D8136C5D3}"/>
              </a:ext>
            </a:extLst>
          </p:cNvPr>
          <p:cNvSpPr>
            <a:spLocks noGrp="1"/>
          </p:cNvSpPr>
          <p:nvPr>
            <p:ph type="title" hasCustomPrompt="1"/>
          </p:nvPr>
        </p:nvSpPr>
        <p:spPr>
          <a:xfrm>
            <a:off x="479425" y="597856"/>
            <a:ext cx="11229975" cy="1140459"/>
          </a:xfrm>
        </p:spPr>
        <p:txBody>
          <a:bodyPr/>
          <a:lstStyle>
            <a:lvl1pPr algn="l">
              <a:defRPr lang="ru-RU" sz="3200" b="0" kern="1200" dirty="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ru-RU" dirty="0"/>
              <a:t>Заголовок слайда (32 </a:t>
            </a:r>
            <a:r>
              <a:rPr lang="en-US" dirty="0"/>
              <a:t>pt)</a:t>
            </a:r>
            <a:r>
              <a:rPr lang="ru-RU" dirty="0"/>
              <a:t>, старайтесь уместить заголовок в одну-две строки </a:t>
            </a:r>
          </a:p>
        </p:txBody>
      </p:sp>
      <p:sp>
        <p:nvSpPr>
          <p:cNvPr id="10" name="Нижний колонтитул 9">
            <a:extLst>
              <a:ext uri="{FF2B5EF4-FFF2-40B4-BE49-F238E27FC236}">
                <a16:creationId xmlns:a16="http://schemas.microsoft.com/office/drawing/2014/main" xmlns="" id="{592DA0A4-3E35-9FCB-5C58-C207AA33891A}"/>
              </a:ext>
            </a:extLst>
          </p:cNvPr>
          <p:cNvSpPr>
            <a:spLocks noGrp="1"/>
          </p:cNvSpPr>
          <p:nvPr>
            <p:ph type="ftr" sz="quarter" idx="11"/>
          </p:nvPr>
        </p:nvSpPr>
        <p:spPr/>
        <p:txBody>
          <a:bodyPr/>
          <a:lstStyle/>
          <a:p>
            <a:endParaRPr lang="ru-RU" dirty="0"/>
          </a:p>
        </p:txBody>
      </p:sp>
      <p:sp>
        <p:nvSpPr>
          <p:cNvPr id="11" name="Номер слайда 10">
            <a:extLst>
              <a:ext uri="{FF2B5EF4-FFF2-40B4-BE49-F238E27FC236}">
                <a16:creationId xmlns:a16="http://schemas.microsoft.com/office/drawing/2014/main" xmlns="" id="{A350E6A6-02F1-5CE8-2BF5-823ED0C859F6}"/>
              </a:ext>
            </a:extLst>
          </p:cNvPr>
          <p:cNvSpPr>
            <a:spLocks noGrp="1"/>
          </p:cNvSpPr>
          <p:nvPr>
            <p:ph type="sldNum" sz="quarter" idx="12"/>
          </p:nvPr>
        </p:nvSpPr>
        <p:spPr>
          <a:xfrm>
            <a:off x="8966200" y="6352540"/>
            <a:ext cx="2743200" cy="365125"/>
          </a:xfrm>
        </p:spPr>
        <p:txBody>
          <a:bodyPr/>
          <a:lstStyle/>
          <a:p>
            <a:fld id="{56DCE2C9-06B9-4058-BEBD-6FDE8D61F8A0}" type="slidenum">
              <a:rPr lang="ru-RU" smtClean="0"/>
              <a:pPr/>
              <a:t>‹#›</a:t>
            </a:fld>
            <a:endParaRPr lang="ru-RU" dirty="0"/>
          </a:p>
        </p:txBody>
      </p:sp>
      <p:sp>
        <p:nvSpPr>
          <p:cNvPr id="22" name="Текст 21">
            <a:extLst>
              <a:ext uri="{FF2B5EF4-FFF2-40B4-BE49-F238E27FC236}">
                <a16:creationId xmlns:a16="http://schemas.microsoft.com/office/drawing/2014/main" xmlns="" id="{947E01EF-939F-5B58-C50B-3852DAF5CC1A}"/>
              </a:ext>
            </a:extLst>
          </p:cNvPr>
          <p:cNvSpPr>
            <a:spLocks noGrp="1"/>
          </p:cNvSpPr>
          <p:nvPr>
            <p:ph type="body" sz="quarter" idx="17" hasCustomPrompt="1"/>
          </p:nvPr>
        </p:nvSpPr>
        <p:spPr>
          <a:xfrm>
            <a:off x="479425" y="1828799"/>
            <a:ext cx="3544247" cy="4409439"/>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разбивать большой объем текста (1</a:t>
            </a:r>
            <a:r>
              <a:rPr lang="en-US" dirty="0"/>
              <a:t>2</a:t>
            </a:r>
            <a:r>
              <a:rPr lang="ru-RU" dirty="0" err="1"/>
              <a:t>pt</a:t>
            </a:r>
            <a:r>
              <a:rPr lang="ru-RU" dirty="0"/>
              <a: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r>
              <a:rPr lang="en-US" dirty="0"/>
              <a:t/>
            </a:r>
            <a:br>
              <a:rPr lang="en-US" dirty="0"/>
            </a:b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dirty="0"/>
              <a:t> </a:t>
            </a:r>
            <a:br>
              <a:rPr lang="en-US" dirty="0"/>
            </a:b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dirty="0"/>
              <a:t/>
            </a:r>
            <a:br>
              <a:rPr lang="en-US" dirty="0"/>
            </a:b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p>
          <a:p>
            <a:pPr marL="0" marR="0" lvl="0" indent="0" algn="just" defTabSz="914400" rtl="0" eaLnBrk="1" fontAlgn="auto" latinLnBrk="0" hangingPunct="1">
              <a:lnSpc>
                <a:spcPct val="90000"/>
              </a:lnSpc>
              <a:spcBef>
                <a:spcPts val="1000"/>
              </a:spcBef>
              <a:spcAft>
                <a:spcPts val="0"/>
              </a:spcAft>
              <a:buClrTx/>
              <a:buSzTx/>
              <a:buFontTx/>
              <a:buNone/>
              <a:tabLst/>
              <a:defRPr/>
            </a:pPr>
            <a:endParaRPr lang="ru-RU" dirty="0"/>
          </a:p>
        </p:txBody>
      </p:sp>
      <p:sp>
        <p:nvSpPr>
          <p:cNvPr id="4" name="Текст 21">
            <a:extLst>
              <a:ext uri="{FF2B5EF4-FFF2-40B4-BE49-F238E27FC236}">
                <a16:creationId xmlns:a16="http://schemas.microsoft.com/office/drawing/2014/main" xmlns="" id="{6E5AEAD8-EA07-882B-E97B-CE9D2BECA870}"/>
              </a:ext>
            </a:extLst>
          </p:cNvPr>
          <p:cNvSpPr>
            <a:spLocks noGrp="1"/>
          </p:cNvSpPr>
          <p:nvPr>
            <p:ph type="body" sz="quarter" idx="19" hasCustomPrompt="1"/>
          </p:nvPr>
        </p:nvSpPr>
        <p:spPr>
          <a:xfrm>
            <a:off x="4316412" y="1828637"/>
            <a:ext cx="3544249" cy="4404521"/>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разбивать большой объем текста (1</a:t>
            </a:r>
            <a:r>
              <a:rPr lang="en-US" dirty="0"/>
              <a:t>2</a:t>
            </a:r>
            <a:r>
              <a:rPr lang="ru-RU" dirty="0" err="1"/>
              <a:t>pt</a:t>
            </a:r>
            <a:r>
              <a:rPr lang="ru-RU" dirty="0"/>
              <a: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r>
              <a:rPr lang="en-US" dirty="0"/>
              <a:t/>
            </a:r>
            <a:br>
              <a:rPr lang="en-US" dirty="0"/>
            </a:b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dirty="0"/>
              <a:t/>
            </a:r>
            <a:br>
              <a:rPr lang="en-US" dirty="0"/>
            </a:b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dirty="0"/>
              <a:t/>
            </a:r>
            <a:br>
              <a:rPr lang="en-US" dirty="0"/>
            </a:b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p>
          <a:p>
            <a:pPr lvl="0"/>
            <a:endParaRPr lang="ru-RU" dirty="0"/>
          </a:p>
          <a:p>
            <a:pPr lvl="0"/>
            <a:endParaRPr lang="ru-RU" dirty="0"/>
          </a:p>
        </p:txBody>
      </p:sp>
      <p:sp>
        <p:nvSpPr>
          <p:cNvPr id="6" name="Текст 21">
            <a:extLst>
              <a:ext uri="{FF2B5EF4-FFF2-40B4-BE49-F238E27FC236}">
                <a16:creationId xmlns:a16="http://schemas.microsoft.com/office/drawing/2014/main" xmlns="" id="{140D3FD4-620D-1BC8-10A0-CB1CB1F3CB8C}"/>
              </a:ext>
            </a:extLst>
          </p:cNvPr>
          <p:cNvSpPr>
            <a:spLocks noGrp="1"/>
          </p:cNvSpPr>
          <p:nvPr>
            <p:ph type="body" sz="quarter" idx="21" hasCustomPrompt="1"/>
          </p:nvPr>
        </p:nvSpPr>
        <p:spPr>
          <a:xfrm>
            <a:off x="8153400" y="1828799"/>
            <a:ext cx="3556000" cy="4409439"/>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разбивать большой объем текста (1</a:t>
            </a:r>
            <a:r>
              <a:rPr lang="en-US" dirty="0"/>
              <a:t>2</a:t>
            </a:r>
            <a:r>
              <a:rPr lang="ru-RU" dirty="0" err="1"/>
              <a:t>pt</a:t>
            </a:r>
            <a:r>
              <a:rPr lang="ru-RU" dirty="0"/>
              <a: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r>
              <a:rPr lang="en-US" dirty="0"/>
              <a:t/>
            </a:r>
            <a:br>
              <a:rPr lang="en-US" dirty="0"/>
            </a:b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dirty="0"/>
              <a:t/>
            </a:r>
            <a:br>
              <a:rPr lang="en-US" dirty="0"/>
            </a:b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dirty="0"/>
              <a:t/>
            </a:r>
            <a:br>
              <a:rPr lang="en-US" dirty="0"/>
            </a:b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p>
          <a:p>
            <a:pPr lvl="0"/>
            <a:endParaRPr lang="ru-RU" dirty="0"/>
          </a:p>
          <a:p>
            <a:pPr lvl="0"/>
            <a:endParaRPr lang="ru-RU" dirty="0"/>
          </a:p>
        </p:txBody>
      </p:sp>
      <p:sp>
        <p:nvSpPr>
          <p:cNvPr id="9" name="Текст 3">
            <a:extLst>
              <a:ext uri="{FF2B5EF4-FFF2-40B4-BE49-F238E27FC236}">
                <a16:creationId xmlns:a16="http://schemas.microsoft.com/office/drawing/2014/main" xmlns="" id="{51E03B25-0490-CFB3-BF28-99F32F219D39}"/>
              </a:ext>
            </a:extLst>
          </p:cNvPr>
          <p:cNvSpPr>
            <a:spLocks noGrp="1"/>
          </p:cNvSpPr>
          <p:nvPr>
            <p:ph type="body" sz="quarter" idx="22" hasCustomPrompt="1"/>
          </p:nvPr>
        </p:nvSpPr>
        <p:spPr>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ru-RU" dirty="0">
                <a:latin typeface="Montserrat SemiBold" panose="00000700000000000000" pitchFamily="2" charset="-52"/>
              </a:rPr>
              <a:t>Пояснительная или дополнительная информация (16 </a:t>
            </a:r>
            <a:r>
              <a:rPr lang="ru-RU" dirty="0" err="1">
                <a:latin typeface="Montserrat SemiBold" panose="00000700000000000000" pitchFamily="2" charset="-52"/>
              </a:rPr>
              <a:t>pt</a:t>
            </a:r>
            <a:r>
              <a:rPr lang="ru-RU" dirty="0">
                <a:latin typeface="Montserrat SemiBold" panose="00000700000000000000" pitchFamily="2" charset="-52"/>
              </a:rPr>
              <a:t>) </a:t>
            </a:r>
          </a:p>
        </p:txBody>
      </p:sp>
    </p:spTree>
    <p:extLst>
      <p:ext uri="{BB962C8B-B14F-4D97-AF65-F5344CB8AC3E}">
        <p14:creationId xmlns:p14="http://schemas.microsoft.com/office/powerpoint/2010/main" val="20917272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МТУСИ_Текст_вид2">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6BADB568-565C-4131-B256-954D8136C5D3}"/>
              </a:ext>
            </a:extLst>
          </p:cNvPr>
          <p:cNvSpPr>
            <a:spLocks noGrp="1"/>
          </p:cNvSpPr>
          <p:nvPr>
            <p:ph type="title" hasCustomPrompt="1"/>
          </p:nvPr>
        </p:nvSpPr>
        <p:spPr>
          <a:xfrm>
            <a:off x="479425" y="597856"/>
            <a:ext cx="11229975" cy="1140459"/>
          </a:xfrm>
        </p:spPr>
        <p:txBody>
          <a:bodyPr/>
          <a:lstStyle>
            <a:lvl1pPr algn="l">
              <a:defRPr lang="ru-RU" sz="3200" b="0" kern="1200" dirty="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ru-RU" dirty="0"/>
              <a:t>Заголовок слайда (32 </a:t>
            </a:r>
            <a:r>
              <a:rPr lang="en-US" dirty="0"/>
              <a:t>pt)</a:t>
            </a:r>
            <a:r>
              <a:rPr lang="ru-RU" dirty="0"/>
              <a:t>, старайтесь уместить заголовок в одну-две строки </a:t>
            </a:r>
          </a:p>
        </p:txBody>
      </p:sp>
      <p:sp>
        <p:nvSpPr>
          <p:cNvPr id="10" name="Нижний колонтитул 9">
            <a:extLst>
              <a:ext uri="{FF2B5EF4-FFF2-40B4-BE49-F238E27FC236}">
                <a16:creationId xmlns:a16="http://schemas.microsoft.com/office/drawing/2014/main" xmlns="" id="{592DA0A4-3E35-9FCB-5C58-C207AA33891A}"/>
              </a:ext>
            </a:extLst>
          </p:cNvPr>
          <p:cNvSpPr>
            <a:spLocks noGrp="1"/>
          </p:cNvSpPr>
          <p:nvPr>
            <p:ph type="ftr" sz="quarter" idx="11"/>
          </p:nvPr>
        </p:nvSpPr>
        <p:spPr/>
        <p:txBody>
          <a:bodyPr/>
          <a:lstStyle/>
          <a:p>
            <a:endParaRPr lang="ru-RU" dirty="0"/>
          </a:p>
        </p:txBody>
      </p:sp>
      <p:sp>
        <p:nvSpPr>
          <p:cNvPr id="11" name="Номер слайда 10">
            <a:extLst>
              <a:ext uri="{FF2B5EF4-FFF2-40B4-BE49-F238E27FC236}">
                <a16:creationId xmlns:a16="http://schemas.microsoft.com/office/drawing/2014/main" xmlns="" id="{A350E6A6-02F1-5CE8-2BF5-823ED0C859F6}"/>
              </a:ext>
            </a:extLst>
          </p:cNvPr>
          <p:cNvSpPr>
            <a:spLocks noGrp="1"/>
          </p:cNvSpPr>
          <p:nvPr>
            <p:ph type="sldNum" sz="quarter" idx="12"/>
          </p:nvPr>
        </p:nvSpPr>
        <p:spPr>
          <a:xfrm>
            <a:off x="8966200" y="6352540"/>
            <a:ext cx="2743200" cy="365125"/>
          </a:xfrm>
        </p:spPr>
        <p:txBody>
          <a:bodyPr/>
          <a:lstStyle/>
          <a:p>
            <a:fld id="{56DCE2C9-06B9-4058-BEBD-6FDE8D61F8A0}" type="slidenum">
              <a:rPr lang="ru-RU" smtClean="0"/>
              <a:pPr/>
              <a:t>‹#›</a:t>
            </a:fld>
            <a:endParaRPr lang="ru-RU" dirty="0"/>
          </a:p>
        </p:txBody>
      </p:sp>
      <p:sp>
        <p:nvSpPr>
          <p:cNvPr id="22" name="Текст 21">
            <a:extLst>
              <a:ext uri="{FF2B5EF4-FFF2-40B4-BE49-F238E27FC236}">
                <a16:creationId xmlns:a16="http://schemas.microsoft.com/office/drawing/2014/main" xmlns="" id="{947E01EF-939F-5B58-C50B-3852DAF5CC1A}"/>
              </a:ext>
            </a:extLst>
          </p:cNvPr>
          <p:cNvSpPr>
            <a:spLocks noGrp="1"/>
          </p:cNvSpPr>
          <p:nvPr>
            <p:ph type="body" sz="quarter" idx="17" hasCustomPrompt="1"/>
          </p:nvPr>
        </p:nvSpPr>
        <p:spPr>
          <a:xfrm>
            <a:off x="479425" y="1738315"/>
            <a:ext cx="11233150" cy="4499924"/>
          </a:xfrm>
        </p:spPr>
        <p:txBody>
          <a:bodyPr numCol="3" spcCol="360000"/>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разбивать большой объем текста (1</a:t>
            </a:r>
            <a:r>
              <a:rPr lang="en-US" dirty="0"/>
              <a:t>2</a:t>
            </a:r>
            <a:r>
              <a:rPr lang="ru-RU" dirty="0" err="1"/>
              <a:t>pt</a:t>
            </a:r>
            <a:r>
              <a:rPr lang="ru-RU" dirty="0"/>
              <a: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r>
              <a:rPr lang="en-US" dirty="0"/>
              <a:t/>
            </a:r>
            <a:br>
              <a:rPr lang="en-US" dirty="0"/>
            </a:b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dirty="0"/>
              <a:t> </a:t>
            </a:r>
            <a:r>
              <a:rPr lang="ru-RU" dirty="0"/>
              <a:t/>
            </a:r>
            <a:br>
              <a:rPr lang="ru-RU" dirty="0"/>
            </a:b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dirty="0"/>
              <a:t/>
            </a:r>
            <a:br>
              <a:rPr lang="en-US" dirty="0"/>
            </a:b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ru-RU" dirty="0"/>
            </a:br>
            <a:r>
              <a:rPr lang="ru-RU" dirty="0"/>
              <a:t/>
            </a:r>
            <a:br>
              <a:rPr lang="ru-RU" dirty="0"/>
            </a:br>
            <a:r>
              <a:rPr lang="ru-RU" dirty="0"/>
              <a:t/>
            </a:r>
            <a:br>
              <a:rPr lang="ru-RU" dirty="0"/>
            </a:br>
            <a:r>
              <a:rPr lang="ru-RU" dirty="0"/>
              <a:t>Рекомендуется разбивать большой объем текста (1</a:t>
            </a:r>
            <a:r>
              <a:rPr lang="en-US" dirty="0"/>
              <a:t>2</a:t>
            </a:r>
            <a:r>
              <a:rPr lang="ru-RU" dirty="0" err="1"/>
              <a:t>pt</a:t>
            </a:r>
            <a:r>
              <a:rPr lang="ru-RU" dirty="0"/>
              <a: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r>
              <a:rPr lang="en-US" dirty="0"/>
              <a:t/>
            </a:r>
            <a:br>
              <a:rPr lang="en-US" dirty="0"/>
            </a:b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dirty="0"/>
              <a:t> </a:t>
            </a:r>
            <a:r>
              <a:rPr lang="ru-RU" dirty="0"/>
              <a:t/>
            </a:r>
            <a:br>
              <a:rPr lang="ru-RU" dirty="0"/>
            </a:b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dirty="0"/>
              <a:t/>
            </a:r>
            <a:br>
              <a:rPr lang="en-US" dirty="0"/>
            </a:b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p>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
            </a:r>
            <a:br>
              <a:rPr lang="ru-RU" dirty="0"/>
            </a:br>
            <a:r>
              <a:rPr lang="ru-RU" dirty="0"/>
              <a:t/>
            </a:r>
            <a:br>
              <a:rPr lang="ru-RU" dirty="0"/>
            </a:br>
            <a:r>
              <a:rPr lang="ru-RU" dirty="0"/>
              <a:t>Рекомендуется разбивать большой объем текста (1</a:t>
            </a:r>
            <a:r>
              <a:rPr lang="en-US" dirty="0"/>
              <a:t>2</a:t>
            </a:r>
            <a:r>
              <a:rPr lang="ru-RU" dirty="0" err="1"/>
              <a:t>pt</a:t>
            </a:r>
            <a:r>
              <a:rPr lang="ru-RU" dirty="0"/>
              <a: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r>
              <a:rPr lang="en-US" dirty="0"/>
              <a:t/>
            </a:r>
            <a:br>
              <a:rPr lang="en-US" dirty="0"/>
            </a:b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dirty="0"/>
              <a:t> </a:t>
            </a:r>
            <a:r>
              <a:rPr lang="ru-RU" dirty="0"/>
              <a:t/>
            </a:r>
            <a:br>
              <a:rPr lang="ru-RU" dirty="0"/>
            </a:b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dirty="0"/>
              <a:t/>
            </a:r>
            <a:br>
              <a:rPr lang="en-US" dirty="0"/>
            </a:b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p>
          <a:p>
            <a:pPr marL="0" marR="0" lvl="0" indent="0" algn="just" defTabSz="914400" rtl="0" eaLnBrk="1" fontAlgn="auto" latinLnBrk="0" hangingPunct="1">
              <a:lnSpc>
                <a:spcPct val="90000"/>
              </a:lnSpc>
              <a:spcBef>
                <a:spcPts val="1000"/>
              </a:spcBef>
              <a:spcAft>
                <a:spcPts val="0"/>
              </a:spcAft>
              <a:buClrTx/>
              <a:buSzTx/>
              <a:buFontTx/>
              <a:buNone/>
              <a:tabLst/>
              <a:defRPr/>
            </a:pPr>
            <a:endParaRPr lang="ru-RU" dirty="0"/>
          </a:p>
        </p:txBody>
      </p:sp>
      <p:sp>
        <p:nvSpPr>
          <p:cNvPr id="8" name="Текст 3">
            <a:extLst>
              <a:ext uri="{FF2B5EF4-FFF2-40B4-BE49-F238E27FC236}">
                <a16:creationId xmlns:a16="http://schemas.microsoft.com/office/drawing/2014/main" xmlns="" id="{EFA69F7D-23BC-552A-F450-5503DE9EBBC6}"/>
              </a:ext>
            </a:extLst>
          </p:cNvPr>
          <p:cNvSpPr>
            <a:spLocks noGrp="1"/>
          </p:cNvSpPr>
          <p:nvPr>
            <p:ph type="body" sz="quarter" idx="19" hasCustomPrompt="1"/>
          </p:nvPr>
        </p:nvSpPr>
        <p:spPr>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ru-RU" dirty="0">
                <a:latin typeface="Montserrat SemiBold" panose="00000700000000000000" pitchFamily="2" charset="-52"/>
              </a:rPr>
              <a:t>Пояснительная или дополнительная информация (16 </a:t>
            </a:r>
            <a:r>
              <a:rPr lang="ru-RU" dirty="0" err="1">
                <a:latin typeface="Montserrat SemiBold" panose="00000700000000000000" pitchFamily="2" charset="-52"/>
              </a:rPr>
              <a:t>pt</a:t>
            </a:r>
            <a:r>
              <a:rPr lang="ru-RU" dirty="0">
                <a:latin typeface="Montserrat SemiBold" panose="00000700000000000000" pitchFamily="2" charset="-52"/>
              </a:rPr>
              <a:t>) </a:t>
            </a:r>
          </a:p>
        </p:txBody>
      </p:sp>
    </p:spTree>
    <p:extLst>
      <p:ext uri="{BB962C8B-B14F-4D97-AF65-F5344CB8AC3E}">
        <p14:creationId xmlns:p14="http://schemas.microsoft.com/office/powerpoint/2010/main" val="20744556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МТУСИ_Таблица_вид1">
    <p:spTree>
      <p:nvGrpSpPr>
        <p:cNvPr id="1" name=""/>
        <p:cNvGrpSpPr/>
        <p:nvPr/>
      </p:nvGrpSpPr>
      <p:grpSpPr>
        <a:xfrm>
          <a:off x="0" y="0"/>
          <a:ext cx="0" cy="0"/>
          <a:chOff x="0" y="0"/>
          <a:chExt cx="0" cy="0"/>
        </a:xfrm>
      </p:grpSpPr>
      <p:sp>
        <p:nvSpPr>
          <p:cNvPr id="4" name="Нижний колонтитул 3">
            <a:extLst>
              <a:ext uri="{FF2B5EF4-FFF2-40B4-BE49-F238E27FC236}">
                <a16:creationId xmlns:a16="http://schemas.microsoft.com/office/drawing/2014/main" xmlns="" id="{01746CC5-BF58-3317-D13D-80AB4B8769B8}"/>
              </a:ext>
            </a:extLst>
          </p:cNvPr>
          <p:cNvSpPr>
            <a:spLocks noGrp="1"/>
          </p:cNvSpPr>
          <p:nvPr>
            <p:ph type="ftr" sz="quarter" idx="11"/>
          </p:nvPr>
        </p:nvSpPr>
        <p:spPr/>
        <p:txBody>
          <a:bodyPr/>
          <a:lstStyle/>
          <a:p>
            <a:endParaRPr lang="ru-RU" dirty="0"/>
          </a:p>
        </p:txBody>
      </p:sp>
      <p:sp>
        <p:nvSpPr>
          <p:cNvPr id="5" name="Номер слайда 4">
            <a:extLst>
              <a:ext uri="{FF2B5EF4-FFF2-40B4-BE49-F238E27FC236}">
                <a16:creationId xmlns:a16="http://schemas.microsoft.com/office/drawing/2014/main" xmlns="" id="{8F69B92D-65DC-B632-E9DC-CDB019B3EC38}"/>
              </a:ext>
            </a:extLst>
          </p:cNvPr>
          <p:cNvSpPr>
            <a:spLocks noGrp="1"/>
          </p:cNvSpPr>
          <p:nvPr>
            <p:ph type="sldNum" sz="quarter" idx="12"/>
          </p:nvPr>
        </p:nvSpPr>
        <p:spPr/>
        <p:txBody>
          <a:bodyPr/>
          <a:lstStyle/>
          <a:p>
            <a:fld id="{56DCE2C9-06B9-4058-BEBD-6FDE8D61F8A0}" type="slidenum">
              <a:rPr lang="ru-RU" smtClean="0"/>
              <a:pPr/>
              <a:t>‹#›</a:t>
            </a:fld>
            <a:endParaRPr lang="ru-RU" dirty="0"/>
          </a:p>
        </p:txBody>
      </p:sp>
      <p:sp>
        <p:nvSpPr>
          <p:cNvPr id="10" name="Заголовок 1">
            <a:extLst>
              <a:ext uri="{FF2B5EF4-FFF2-40B4-BE49-F238E27FC236}">
                <a16:creationId xmlns:a16="http://schemas.microsoft.com/office/drawing/2014/main" xmlns="" id="{F5649485-E525-C6FD-C725-BE7F87616BC0}"/>
              </a:ext>
            </a:extLst>
          </p:cNvPr>
          <p:cNvSpPr>
            <a:spLocks noGrp="1"/>
          </p:cNvSpPr>
          <p:nvPr>
            <p:ph type="title" hasCustomPrompt="1"/>
          </p:nvPr>
        </p:nvSpPr>
        <p:spPr>
          <a:xfrm>
            <a:off x="479425" y="597856"/>
            <a:ext cx="11229975" cy="1140459"/>
          </a:xfrm>
        </p:spPr>
        <p:txBody>
          <a:bodyPr/>
          <a:lstStyle>
            <a:lvl1pPr algn="l">
              <a:defRPr lang="ru-RU" sz="3200" b="0" kern="1200" dirty="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ru-RU" dirty="0"/>
              <a:t>Заголовок слайда (32 </a:t>
            </a:r>
            <a:r>
              <a:rPr lang="en-US" dirty="0"/>
              <a:t>pt)</a:t>
            </a:r>
            <a:r>
              <a:rPr lang="ru-RU" dirty="0"/>
              <a:t>, старайтесь уместить заголовок в одну-две строки </a:t>
            </a:r>
          </a:p>
        </p:txBody>
      </p:sp>
      <p:sp>
        <p:nvSpPr>
          <p:cNvPr id="11" name="Текст 14">
            <a:extLst>
              <a:ext uri="{FF2B5EF4-FFF2-40B4-BE49-F238E27FC236}">
                <a16:creationId xmlns:a16="http://schemas.microsoft.com/office/drawing/2014/main" xmlns="" id="{AAE3523F-DA85-8D99-3AAE-EDEA089CDDB9}"/>
              </a:ext>
            </a:extLst>
          </p:cNvPr>
          <p:cNvSpPr>
            <a:spLocks noGrp="1"/>
          </p:cNvSpPr>
          <p:nvPr>
            <p:ph type="body" sz="quarter" idx="14" hasCustomPrompt="1"/>
          </p:nvPr>
        </p:nvSpPr>
        <p:spPr>
          <a:xfrm>
            <a:off x="477835" y="1819118"/>
            <a:ext cx="11229975" cy="532548"/>
          </a:xfrm>
        </p:spPr>
        <p:txBody>
          <a:bodyPr>
            <a:noAutofit/>
          </a:bodyPr>
          <a:lstStyle>
            <a:lvl1pPr>
              <a:lnSpc>
                <a:spcPct val="100000"/>
              </a:lnSpc>
              <a:spcBef>
                <a:spcPts val="0"/>
              </a:spcBef>
              <a:defRPr lang="ru-RU" sz="1600" kern="1200" dirty="0">
                <a:solidFill>
                  <a:schemeClr val="tx1"/>
                </a:solidFill>
                <a:latin typeface="+mj-lt"/>
                <a:ea typeface="+mn-ea"/>
                <a:cs typeface="+mn-cs"/>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Название таблицы может быть набрано в одну или две строки</a:t>
            </a:r>
            <a:r>
              <a:rPr lang="ru-RU" sz="1600" dirty="0">
                <a:latin typeface="Montserrat" panose="00000500000000000000" pitchFamily="2" charset="-52"/>
              </a:rPr>
              <a:t> </a:t>
            </a:r>
            <a:r>
              <a:rPr lang="ru-RU" dirty="0"/>
              <a:t>(16</a:t>
            </a:r>
            <a:r>
              <a:rPr lang="en-US" dirty="0" err="1"/>
              <a:t>pt</a:t>
            </a:r>
            <a:r>
              <a:rPr lang="ru-RU" dirty="0"/>
              <a:t>)</a:t>
            </a:r>
          </a:p>
        </p:txBody>
      </p:sp>
      <p:sp>
        <p:nvSpPr>
          <p:cNvPr id="12" name="Текст 21">
            <a:extLst>
              <a:ext uri="{FF2B5EF4-FFF2-40B4-BE49-F238E27FC236}">
                <a16:creationId xmlns:a16="http://schemas.microsoft.com/office/drawing/2014/main" xmlns="" id="{5D1C71AE-3927-5E90-C17E-F0411B9E5C65}"/>
              </a:ext>
            </a:extLst>
          </p:cNvPr>
          <p:cNvSpPr>
            <a:spLocks noGrp="1"/>
          </p:cNvSpPr>
          <p:nvPr>
            <p:ph type="body" sz="quarter" idx="21" hasCustomPrompt="1"/>
          </p:nvPr>
        </p:nvSpPr>
        <p:spPr>
          <a:xfrm>
            <a:off x="8255479" y="2440089"/>
            <a:ext cx="3457096" cy="3123949"/>
          </a:xfrm>
        </p:spPr>
        <p:txBody>
          <a:bodyPr/>
          <a:lstStyle>
            <a:lvl1pPr algn="l">
              <a:defRPr sz="1200" b="0">
                <a:latin typeface="+mn-lt"/>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располагать небольшие фрагменты текста (12pt). Несколько рекомендаций для описания таблицы:</a:t>
            </a:r>
            <a:br>
              <a:rPr lang="ru-RU" dirty="0"/>
            </a:br>
            <a:r>
              <a:rPr lang="ru-RU" dirty="0"/>
              <a:t> 1. Перед тем, как описывать таблицу, убедитесь, что в ней содержится достаточно информации, и она действительно необходима для вашей аудитории. </a:t>
            </a:r>
            <a:br>
              <a:rPr lang="ru-RU" dirty="0"/>
            </a:br>
            <a:r>
              <a:rPr lang="ru-RU" dirty="0"/>
              <a:t>2. Хорошее описание таблицы должно включать в себя не только факты и данные, но и основные выводы, которые можно сделать на основе этих данных. </a:t>
            </a:r>
            <a:br>
              <a:rPr lang="ru-RU" dirty="0"/>
            </a:br>
            <a:r>
              <a:rPr lang="ru-RU" dirty="0"/>
              <a:t>3. Используйте ясный и простой язык, чтобы ваше описание было понятно всем пользователям.</a:t>
            </a:r>
          </a:p>
          <a:p>
            <a:pPr marL="0" marR="0" lvl="0" indent="0" algn="just" defTabSz="914400" rtl="0" eaLnBrk="1" fontAlgn="auto" latinLnBrk="0" hangingPunct="1">
              <a:lnSpc>
                <a:spcPct val="90000"/>
              </a:lnSpc>
              <a:spcBef>
                <a:spcPts val="1000"/>
              </a:spcBef>
              <a:spcAft>
                <a:spcPts val="0"/>
              </a:spcAft>
              <a:buClrTx/>
              <a:buSzTx/>
              <a:buFontTx/>
              <a:buNone/>
              <a:tabLst/>
              <a:defRPr/>
            </a:pPr>
            <a:endParaRPr lang="ru-RU" dirty="0"/>
          </a:p>
        </p:txBody>
      </p:sp>
      <p:sp>
        <p:nvSpPr>
          <p:cNvPr id="14" name="Текст 23">
            <a:extLst>
              <a:ext uri="{FF2B5EF4-FFF2-40B4-BE49-F238E27FC236}">
                <a16:creationId xmlns:a16="http://schemas.microsoft.com/office/drawing/2014/main" xmlns="" id="{F247A538-AD56-F757-8BB8-8135CAF33CCE}"/>
              </a:ext>
            </a:extLst>
          </p:cNvPr>
          <p:cNvSpPr>
            <a:spLocks noGrp="1"/>
          </p:cNvSpPr>
          <p:nvPr>
            <p:ph type="body" sz="quarter" idx="23" hasCustomPrompt="1"/>
          </p:nvPr>
        </p:nvSpPr>
        <p:spPr>
          <a:xfrm>
            <a:off x="479425" y="5670369"/>
            <a:ext cx="11233150" cy="568325"/>
          </a:xfrm>
        </p:spPr>
        <p:txBody>
          <a:bodyPr>
            <a:normAutofit/>
          </a:bodyPr>
          <a:lstStyle>
            <a:lvl1pPr marL="0" marR="0" indent="0" algn="just" defTabSz="914400" rtl="0" eaLnBrk="1" fontAlgn="auto" latinLnBrk="0" hangingPunct="1">
              <a:lnSpc>
                <a:spcPct val="90000"/>
              </a:lnSpc>
              <a:spcBef>
                <a:spcPts val="1000"/>
              </a:spcBef>
              <a:spcAft>
                <a:spcPts val="0"/>
              </a:spcAft>
              <a:buClrTx/>
              <a:buSzTx/>
              <a:buFontTx/>
              <a:buNone/>
              <a:tabLst/>
              <a:defRPr sz="1200">
                <a:solidFill>
                  <a:schemeClr val="accent6"/>
                </a:solidFill>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Пояснительная или дополнительная информация (12 </a:t>
            </a:r>
            <a:r>
              <a:rPr lang="ru-RU" dirty="0" err="1"/>
              <a:t>pt</a:t>
            </a:r>
            <a:r>
              <a:rPr lang="ru-RU" dirty="0"/>
              <a:t>). Жирное начертание следует применять осторожно, выделяя только самое значимое. Не рекомендуется использовать жирное начертание с заливкой ячеек, так как это может создать избыточность, достаточно одного визуального акцента для более аккуратного представления информации.</a:t>
            </a:r>
          </a:p>
          <a:p>
            <a:pPr lvl="0"/>
            <a:endParaRPr lang="ru-RU" dirty="0"/>
          </a:p>
        </p:txBody>
      </p:sp>
      <p:sp>
        <p:nvSpPr>
          <p:cNvPr id="18" name="Таблица 17">
            <a:extLst>
              <a:ext uri="{FF2B5EF4-FFF2-40B4-BE49-F238E27FC236}">
                <a16:creationId xmlns:a16="http://schemas.microsoft.com/office/drawing/2014/main" xmlns="" id="{AF437919-77CF-350F-50A4-FAA5D541D504}"/>
              </a:ext>
            </a:extLst>
          </p:cNvPr>
          <p:cNvSpPr>
            <a:spLocks noGrp="1"/>
          </p:cNvSpPr>
          <p:nvPr>
            <p:ph type="tbl" sz="quarter" idx="24" hasCustomPrompt="1"/>
          </p:nvPr>
        </p:nvSpPr>
        <p:spPr>
          <a:xfrm>
            <a:off x="479425" y="2429126"/>
            <a:ext cx="7673975" cy="3123949"/>
          </a:xfrm>
        </p:spPr>
        <p:txBody>
          <a:bodyPr anchor="ctr"/>
          <a:lstStyle>
            <a:lvl1pPr algn="ctr">
              <a:defRPr/>
            </a:lvl1pPr>
          </a:lstStyle>
          <a:p>
            <a:r>
              <a:rPr lang="ru-RU" dirty="0"/>
              <a:t>Таблица</a:t>
            </a:r>
          </a:p>
        </p:txBody>
      </p:sp>
      <p:sp>
        <p:nvSpPr>
          <p:cNvPr id="15" name="Текст 3">
            <a:extLst>
              <a:ext uri="{FF2B5EF4-FFF2-40B4-BE49-F238E27FC236}">
                <a16:creationId xmlns:a16="http://schemas.microsoft.com/office/drawing/2014/main" xmlns="" id="{2C31B11D-14AD-C91A-84AA-2CAB251C657F}"/>
              </a:ext>
            </a:extLst>
          </p:cNvPr>
          <p:cNvSpPr>
            <a:spLocks noGrp="1"/>
          </p:cNvSpPr>
          <p:nvPr>
            <p:ph type="body" sz="quarter" idx="19" hasCustomPrompt="1"/>
          </p:nvPr>
        </p:nvSpPr>
        <p:spPr>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ru-RU" dirty="0">
                <a:latin typeface="Montserrat SemiBold" panose="00000700000000000000" pitchFamily="2" charset="-52"/>
              </a:rPr>
              <a:t>Пояснительная или дополнительная информация (16 </a:t>
            </a:r>
            <a:r>
              <a:rPr lang="ru-RU" dirty="0" err="1">
                <a:latin typeface="Montserrat SemiBold" panose="00000700000000000000" pitchFamily="2" charset="-52"/>
              </a:rPr>
              <a:t>pt</a:t>
            </a:r>
            <a:r>
              <a:rPr lang="ru-RU" dirty="0">
                <a:latin typeface="Montserrat SemiBold" panose="00000700000000000000" pitchFamily="2" charset="-52"/>
              </a:rPr>
              <a:t>) </a:t>
            </a:r>
          </a:p>
        </p:txBody>
      </p:sp>
    </p:spTree>
    <p:extLst>
      <p:ext uri="{BB962C8B-B14F-4D97-AF65-F5344CB8AC3E}">
        <p14:creationId xmlns:p14="http://schemas.microsoft.com/office/powerpoint/2010/main" val="7712875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МТУСИ_Таблица_вид2">
    <p:spTree>
      <p:nvGrpSpPr>
        <p:cNvPr id="1" name=""/>
        <p:cNvGrpSpPr/>
        <p:nvPr/>
      </p:nvGrpSpPr>
      <p:grpSpPr>
        <a:xfrm>
          <a:off x="0" y="0"/>
          <a:ext cx="0" cy="0"/>
          <a:chOff x="0" y="0"/>
          <a:chExt cx="0" cy="0"/>
        </a:xfrm>
      </p:grpSpPr>
      <p:sp>
        <p:nvSpPr>
          <p:cNvPr id="4" name="Нижний колонтитул 3">
            <a:extLst>
              <a:ext uri="{FF2B5EF4-FFF2-40B4-BE49-F238E27FC236}">
                <a16:creationId xmlns:a16="http://schemas.microsoft.com/office/drawing/2014/main" xmlns="" id="{01746CC5-BF58-3317-D13D-80AB4B8769B8}"/>
              </a:ext>
            </a:extLst>
          </p:cNvPr>
          <p:cNvSpPr>
            <a:spLocks noGrp="1"/>
          </p:cNvSpPr>
          <p:nvPr>
            <p:ph type="ftr" sz="quarter" idx="11"/>
          </p:nvPr>
        </p:nvSpPr>
        <p:spPr/>
        <p:txBody>
          <a:bodyPr/>
          <a:lstStyle/>
          <a:p>
            <a:endParaRPr lang="ru-RU" dirty="0"/>
          </a:p>
        </p:txBody>
      </p:sp>
      <p:sp>
        <p:nvSpPr>
          <p:cNvPr id="5" name="Номер слайда 4">
            <a:extLst>
              <a:ext uri="{FF2B5EF4-FFF2-40B4-BE49-F238E27FC236}">
                <a16:creationId xmlns:a16="http://schemas.microsoft.com/office/drawing/2014/main" xmlns="" id="{8F69B92D-65DC-B632-E9DC-CDB019B3EC38}"/>
              </a:ext>
            </a:extLst>
          </p:cNvPr>
          <p:cNvSpPr>
            <a:spLocks noGrp="1"/>
          </p:cNvSpPr>
          <p:nvPr>
            <p:ph type="sldNum" sz="quarter" idx="12"/>
          </p:nvPr>
        </p:nvSpPr>
        <p:spPr/>
        <p:txBody>
          <a:bodyPr/>
          <a:lstStyle/>
          <a:p>
            <a:fld id="{56DCE2C9-06B9-4058-BEBD-6FDE8D61F8A0}" type="slidenum">
              <a:rPr lang="ru-RU" smtClean="0"/>
              <a:pPr/>
              <a:t>‹#›</a:t>
            </a:fld>
            <a:endParaRPr lang="ru-RU" dirty="0"/>
          </a:p>
        </p:txBody>
      </p:sp>
      <p:sp>
        <p:nvSpPr>
          <p:cNvPr id="10" name="Заголовок 1">
            <a:extLst>
              <a:ext uri="{FF2B5EF4-FFF2-40B4-BE49-F238E27FC236}">
                <a16:creationId xmlns:a16="http://schemas.microsoft.com/office/drawing/2014/main" xmlns="" id="{F5649485-E525-C6FD-C725-BE7F87616BC0}"/>
              </a:ext>
            </a:extLst>
          </p:cNvPr>
          <p:cNvSpPr>
            <a:spLocks noGrp="1"/>
          </p:cNvSpPr>
          <p:nvPr>
            <p:ph type="title" hasCustomPrompt="1"/>
          </p:nvPr>
        </p:nvSpPr>
        <p:spPr>
          <a:xfrm>
            <a:off x="479425" y="597856"/>
            <a:ext cx="11229975" cy="1140459"/>
          </a:xfrm>
        </p:spPr>
        <p:txBody>
          <a:bodyPr/>
          <a:lstStyle>
            <a:lvl1pPr algn="l">
              <a:defRPr lang="ru-RU" sz="3200" b="0" kern="1200" dirty="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ru-RU" dirty="0"/>
              <a:t>Заголовок слайда (32 </a:t>
            </a:r>
            <a:r>
              <a:rPr lang="en-US" dirty="0"/>
              <a:t>pt)</a:t>
            </a:r>
            <a:r>
              <a:rPr lang="ru-RU" dirty="0"/>
              <a:t>, старайтесь уместить заголовок в одну-две строки </a:t>
            </a:r>
          </a:p>
        </p:txBody>
      </p:sp>
      <p:sp>
        <p:nvSpPr>
          <p:cNvPr id="11" name="Текст 14">
            <a:extLst>
              <a:ext uri="{FF2B5EF4-FFF2-40B4-BE49-F238E27FC236}">
                <a16:creationId xmlns:a16="http://schemas.microsoft.com/office/drawing/2014/main" xmlns="" id="{AAE3523F-DA85-8D99-3AAE-EDEA089CDDB9}"/>
              </a:ext>
            </a:extLst>
          </p:cNvPr>
          <p:cNvSpPr>
            <a:spLocks noGrp="1"/>
          </p:cNvSpPr>
          <p:nvPr>
            <p:ph type="body" sz="quarter" idx="14" hasCustomPrompt="1"/>
          </p:nvPr>
        </p:nvSpPr>
        <p:spPr>
          <a:xfrm>
            <a:off x="477835" y="1819118"/>
            <a:ext cx="11229975" cy="532548"/>
          </a:xfrm>
        </p:spPr>
        <p:txBody>
          <a:bodyPr>
            <a:noAutofit/>
          </a:bodyPr>
          <a:lstStyle>
            <a:lvl1pPr>
              <a:lnSpc>
                <a:spcPct val="100000"/>
              </a:lnSpc>
              <a:spcBef>
                <a:spcPts val="0"/>
              </a:spcBef>
              <a:defRPr lang="ru-RU" sz="1600" kern="1200" dirty="0">
                <a:solidFill>
                  <a:schemeClr val="tx1"/>
                </a:solidFill>
                <a:latin typeface="+mj-lt"/>
                <a:ea typeface="+mn-ea"/>
                <a:cs typeface="+mn-cs"/>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Название таблицы может быть набрано в одну или две строки</a:t>
            </a:r>
            <a:r>
              <a:rPr lang="ru-RU" sz="1600" dirty="0">
                <a:latin typeface="Montserrat" panose="00000500000000000000" pitchFamily="2" charset="-52"/>
              </a:rPr>
              <a:t> </a:t>
            </a:r>
            <a:r>
              <a:rPr lang="ru-RU" dirty="0"/>
              <a:t>(16</a:t>
            </a:r>
            <a:r>
              <a:rPr lang="en-US" dirty="0" err="1"/>
              <a:t>pt</a:t>
            </a:r>
            <a:r>
              <a:rPr lang="ru-RU" dirty="0"/>
              <a:t>)</a:t>
            </a:r>
          </a:p>
        </p:txBody>
      </p:sp>
      <p:sp>
        <p:nvSpPr>
          <p:cNvPr id="14" name="Текст 23">
            <a:extLst>
              <a:ext uri="{FF2B5EF4-FFF2-40B4-BE49-F238E27FC236}">
                <a16:creationId xmlns:a16="http://schemas.microsoft.com/office/drawing/2014/main" xmlns="" id="{F247A538-AD56-F757-8BB8-8135CAF33CCE}"/>
              </a:ext>
            </a:extLst>
          </p:cNvPr>
          <p:cNvSpPr>
            <a:spLocks noGrp="1"/>
          </p:cNvSpPr>
          <p:nvPr>
            <p:ph type="body" sz="quarter" idx="23" hasCustomPrompt="1"/>
          </p:nvPr>
        </p:nvSpPr>
        <p:spPr>
          <a:xfrm>
            <a:off x="479425" y="5670369"/>
            <a:ext cx="11233150" cy="568325"/>
          </a:xfrm>
        </p:spPr>
        <p:txBody>
          <a:bodyPr>
            <a:normAutofit/>
          </a:bodyPr>
          <a:lstStyle>
            <a:lvl1pPr marL="0" marR="0" indent="0" algn="just" defTabSz="914400" rtl="0" eaLnBrk="1" fontAlgn="auto" latinLnBrk="0" hangingPunct="1">
              <a:lnSpc>
                <a:spcPct val="90000"/>
              </a:lnSpc>
              <a:spcBef>
                <a:spcPts val="1000"/>
              </a:spcBef>
              <a:spcAft>
                <a:spcPts val="0"/>
              </a:spcAft>
              <a:buClrTx/>
              <a:buSzTx/>
              <a:buFontTx/>
              <a:buNone/>
              <a:tabLst/>
              <a:defRPr sz="1200">
                <a:solidFill>
                  <a:schemeClr val="accent6"/>
                </a:solidFill>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Пояснительная или дополнительная информация (12 </a:t>
            </a:r>
            <a:r>
              <a:rPr lang="ru-RU" dirty="0" err="1"/>
              <a:t>pt</a:t>
            </a:r>
            <a:r>
              <a:rPr lang="ru-RU" dirty="0"/>
              <a:t>). Жирное начертание следует применять осторожно, выделяя только самое значимое. Не рекомендуется использовать жирное начертание с заливкой ячеек, так как это может создать избыточность, достаточно одного визуального акцента для более аккуратного представления информации.</a:t>
            </a:r>
          </a:p>
          <a:p>
            <a:pPr lvl="0"/>
            <a:endParaRPr lang="ru-RU" dirty="0"/>
          </a:p>
        </p:txBody>
      </p:sp>
      <p:sp>
        <p:nvSpPr>
          <p:cNvPr id="18" name="Таблица 17">
            <a:extLst>
              <a:ext uri="{FF2B5EF4-FFF2-40B4-BE49-F238E27FC236}">
                <a16:creationId xmlns:a16="http://schemas.microsoft.com/office/drawing/2014/main" xmlns="" id="{AF437919-77CF-350F-50A4-FAA5D541D504}"/>
              </a:ext>
            </a:extLst>
          </p:cNvPr>
          <p:cNvSpPr>
            <a:spLocks noGrp="1"/>
          </p:cNvSpPr>
          <p:nvPr>
            <p:ph type="tbl" sz="quarter" idx="24" hasCustomPrompt="1"/>
          </p:nvPr>
        </p:nvSpPr>
        <p:spPr>
          <a:xfrm>
            <a:off x="479425" y="2429126"/>
            <a:ext cx="11228385" cy="3123949"/>
          </a:xfrm>
        </p:spPr>
        <p:txBody>
          <a:bodyPr anchor="ctr"/>
          <a:lstStyle>
            <a:lvl1pPr algn="ctr">
              <a:defRPr/>
            </a:lvl1pPr>
          </a:lstStyle>
          <a:p>
            <a:r>
              <a:rPr lang="ru-RU" dirty="0"/>
              <a:t>Таблица</a:t>
            </a:r>
          </a:p>
        </p:txBody>
      </p:sp>
      <p:sp>
        <p:nvSpPr>
          <p:cNvPr id="12" name="Текст 3">
            <a:extLst>
              <a:ext uri="{FF2B5EF4-FFF2-40B4-BE49-F238E27FC236}">
                <a16:creationId xmlns:a16="http://schemas.microsoft.com/office/drawing/2014/main" xmlns="" id="{524A5193-F19F-5395-293C-86DB1CA8011E}"/>
              </a:ext>
            </a:extLst>
          </p:cNvPr>
          <p:cNvSpPr>
            <a:spLocks noGrp="1"/>
          </p:cNvSpPr>
          <p:nvPr>
            <p:ph type="body" sz="quarter" idx="19" hasCustomPrompt="1"/>
          </p:nvPr>
        </p:nvSpPr>
        <p:spPr>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ru-RU" dirty="0">
                <a:latin typeface="Montserrat SemiBold" panose="00000700000000000000" pitchFamily="2" charset="-52"/>
              </a:rPr>
              <a:t>Пояснительная или дополнительная информация (16 </a:t>
            </a:r>
            <a:r>
              <a:rPr lang="ru-RU" dirty="0" err="1">
                <a:latin typeface="Montserrat SemiBold" panose="00000700000000000000" pitchFamily="2" charset="-52"/>
              </a:rPr>
              <a:t>pt</a:t>
            </a:r>
            <a:r>
              <a:rPr lang="ru-RU" dirty="0">
                <a:latin typeface="Montserrat SemiBold" panose="00000700000000000000" pitchFamily="2" charset="-52"/>
              </a:rPr>
              <a:t>) </a:t>
            </a:r>
          </a:p>
        </p:txBody>
      </p:sp>
    </p:spTree>
    <p:extLst>
      <p:ext uri="{BB962C8B-B14F-4D97-AF65-F5344CB8AC3E}">
        <p14:creationId xmlns:p14="http://schemas.microsoft.com/office/powerpoint/2010/main" val="960213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МТУСИ_Графическое изображение_вид1">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6BADB568-565C-4131-B256-954D8136C5D3}"/>
              </a:ext>
            </a:extLst>
          </p:cNvPr>
          <p:cNvSpPr>
            <a:spLocks noGrp="1"/>
          </p:cNvSpPr>
          <p:nvPr>
            <p:ph type="title" hasCustomPrompt="1"/>
          </p:nvPr>
        </p:nvSpPr>
        <p:spPr>
          <a:xfrm>
            <a:off x="479425" y="597856"/>
            <a:ext cx="11229975" cy="1140459"/>
          </a:xfrm>
        </p:spPr>
        <p:txBody>
          <a:bodyPr/>
          <a:lstStyle>
            <a:lvl1pPr algn="l">
              <a:defRPr lang="ru-RU" sz="3200" b="0" kern="1200" dirty="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ru-RU" dirty="0"/>
              <a:t>Заголовок слайда (32 </a:t>
            </a:r>
            <a:r>
              <a:rPr lang="en-US" dirty="0"/>
              <a:t>pt)</a:t>
            </a:r>
            <a:r>
              <a:rPr lang="ru-RU" dirty="0"/>
              <a:t>, старайтесь уместить заголовок в одну-две строки </a:t>
            </a:r>
          </a:p>
        </p:txBody>
      </p:sp>
      <p:sp>
        <p:nvSpPr>
          <p:cNvPr id="10" name="Нижний колонтитул 9">
            <a:extLst>
              <a:ext uri="{FF2B5EF4-FFF2-40B4-BE49-F238E27FC236}">
                <a16:creationId xmlns:a16="http://schemas.microsoft.com/office/drawing/2014/main" xmlns="" id="{592DA0A4-3E35-9FCB-5C58-C207AA33891A}"/>
              </a:ext>
            </a:extLst>
          </p:cNvPr>
          <p:cNvSpPr>
            <a:spLocks noGrp="1"/>
          </p:cNvSpPr>
          <p:nvPr>
            <p:ph type="ftr" sz="quarter" idx="11"/>
          </p:nvPr>
        </p:nvSpPr>
        <p:spPr>
          <a:xfrm>
            <a:off x="479424" y="6356350"/>
            <a:ext cx="7673976" cy="365125"/>
          </a:xfrm>
        </p:spPr>
        <p:txBody>
          <a:bodyPr/>
          <a:lstStyle>
            <a:lvl1pPr algn="l">
              <a:defRPr/>
            </a:lvl1pPr>
          </a:lstStyle>
          <a:p>
            <a:endParaRPr lang="ru-RU" dirty="0"/>
          </a:p>
        </p:txBody>
      </p:sp>
      <p:sp>
        <p:nvSpPr>
          <p:cNvPr id="11" name="Номер слайда 10">
            <a:extLst>
              <a:ext uri="{FF2B5EF4-FFF2-40B4-BE49-F238E27FC236}">
                <a16:creationId xmlns:a16="http://schemas.microsoft.com/office/drawing/2014/main" xmlns="" id="{A350E6A6-02F1-5CE8-2BF5-823ED0C859F6}"/>
              </a:ext>
            </a:extLst>
          </p:cNvPr>
          <p:cNvSpPr>
            <a:spLocks noGrp="1"/>
          </p:cNvSpPr>
          <p:nvPr>
            <p:ph type="sldNum" sz="quarter" idx="12"/>
          </p:nvPr>
        </p:nvSpPr>
        <p:spPr>
          <a:xfrm>
            <a:off x="8966200" y="6352540"/>
            <a:ext cx="2743200" cy="365125"/>
          </a:xfrm>
        </p:spPr>
        <p:txBody>
          <a:bodyPr/>
          <a:lstStyle/>
          <a:p>
            <a:fld id="{56DCE2C9-06B9-4058-BEBD-6FDE8D61F8A0}" type="slidenum">
              <a:rPr lang="ru-RU" smtClean="0"/>
              <a:pPr/>
              <a:t>‹#›</a:t>
            </a:fld>
            <a:endParaRPr lang="ru-RU" dirty="0"/>
          </a:p>
        </p:txBody>
      </p:sp>
      <p:sp>
        <p:nvSpPr>
          <p:cNvPr id="13" name="Рисунок 12">
            <a:extLst>
              <a:ext uri="{FF2B5EF4-FFF2-40B4-BE49-F238E27FC236}">
                <a16:creationId xmlns:a16="http://schemas.microsoft.com/office/drawing/2014/main" xmlns="" id="{2FB426DD-0E45-856E-57DC-41F909CCD8C9}"/>
              </a:ext>
            </a:extLst>
          </p:cNvPr>
          <p:cNvSpPr>
            <a:spLocks noGrp="1"/>
          </p:cNvSpPr>
          <p:nvPr>
            <p:ph type="pic" sz="quarter" idx="13" hasCustomPrompt="1"/>
          </p:nvPr>
        </p:nvSpPr>
        <p:spPr>
          <a:xfrm>
            <a:off x="4524375" y="1798320"/>
            <a:ext cx="7185025" cy="4373245"/>
          </a:xfrm>
          <a:solidFill>
            <a:schemeClr val="accent5">
              <a:lumMod val="20000"/>
              <a:lumOff val="80000"/>
            </a:schemeClr>
          </a:solidFill>
        </p:spPr>
        <p:txBody>
          <a:bodyPr anchor="ctr">
            <a:normAutofit/>
          </a:bodyPr>
          <a:lstStyle>
            <a:lvl1pPr algn="ctr">
              <a:lnSpc>
                <a:spcPct val="100000"/>
              </a:lnSpc>
              <a:spcBef>
                <a:spcPts val="0"/>
              </a:spcBef>
              <a:defRPr sz="1400"/>
            </a:lvl1pPr>
          </a:lstStyle>
          <a:p>
            <a:r>
              <a:rPr lang="ru-RU" dirty="0"/>
              <a:t>Для того, чтобы заполнить слайд </a:t>
            </a:r>
            <a:br>
              <a:rPr lang="ru-RU" dirty="0"/>
            </a:br>
            <a:r>
              <a:rPr lang="ru-RU" dirty="0"/>
              <a:t>и не оставлять его пустым, рекомендуется </a:t>
            </a:r>
            <a:br>
              <a:rPr lang="ru-RU" dirty="0"/>
            </a:br>
            <a:r>
              <a:rPr lang="ru-RU" dirty="0"/>
              <a:t>в это поле добавить иллюстрацию </a:t>
            </a:r>
            <a:br>
              <a:rPr lang="ru-RU" dirty="0"/>
            </a:br>
            <a:r>
              <a:rPr lang="ru-RU" dirty="0"/>
              <a:t>или фотографию.</a:t>
            </a:r>
          </a:p>
        </p:txBody>
      </p:sp>
      <p:sp>
        <p:nvSpPr>
          <p:cNvPr id="15" name="Текст 14">
            <a:extLst>
              <a:ext uri="{FF2B5EF4-FFF2-40B4-BE49-F238E27FC236}">
                <a16:creationId xmlns:a16="http://schemas.microsoft.com/office/drawing/2014/main" xmlns="" id="{D7C05D74-10A8-943F-569A-4C8FC91EB38C}"/>
              </a:ext>
            </a:extLst>
          </p:cNvPr>
          <p:cNvSpPr>
            <a:spLocks noGrp="1"/>
          </p:cNvSpPr>
          <p:nvPr>
            <p:ph type="body" sz="quarter" idx="14" hasCustomPrompt="1"/>
          </p:nvPr>
        </p:nvSpPr>
        <p:spPr>
          <a:xfrm>
            <a:off x="479424" y="1798320"/>
            <a:ext cx="3892551" cy="853440"/>
          </a:xfrm>
        </p:spPr>
        <p:txBody>
          <a:bodyPr>
            <a:noAutofit/>
          </a:bodyPr>
          <a:lstStyle>
            <a:lvl1pPr>
              <a:defRPr sz="2400">
                <a:latin typeface="+mj-lt"/>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Важная информация (24</a:t>
            </a:r>
            <a:r>
              <a:rPr lang="en-US" dirty="0"/>
              <a:t>pt</a:t>
            </a:r>
            <a:r>
              <a:rPr lang="ru-RU" dirty="0"/>
              <a:t>)</a:t>
            </a:r>
          </a:p>
        </p:txBody>
      </p:sp>
      <p:sp>
        <p:nvSpPr>
          <p:cNvPr id="22" name="Текст 21">
            <a:extLst>
              <a:ext uri="{FF2B5EF4-FFF2-40B4-BE49-F238E27FC236}">
                <a16:creationId xmlns:a16="http://schemas.microsoft.com/office/drawing/2014/main" xmlns="" id="{947E01EF-939F-5B58-C50B-3852DAF5CC1A}"/>
              </a:ext>
            </a:extLst>
          </p:cNvPr>
          <p:cNvSpPr>
            <a:spLocks noGrp="1"/>
          </p:cNvSpPr>
          <p:nvPr>
            <p:ph type="body" sz="quarter" idx="17" hasCustomPrompt="1"/>
          </p:nvPr>
        </p:nvSpPr>
        <p:spPr>
          <a:xfrm>
            <a:off x="479426" y="2763520"/>
            <a:ext cx="3892550" cy="2727959"/>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располагать небольшие фрагменты текста (14pt) на одну колонку, но не располагать ее на всю ширину экрана, так как длинные строки текста затрудняют его восприятие. Чтобы улучшить читаемость, желательно ограничивать количество слов в строке в среднем семью-девятью. Не забывайте о тех, кому будет предназначена ваша презентация. Если есть возможность и желание добавить дополнительные элементы, например, изображение, оно должно поддерживать текст или быть с ним связано. </a:t>
            </a:r>
          </a:p>
          <a:p>
            <a:pPr lvl="0"/>
            <a:endParaRPr lang="ru-RU" dirty="0"/>
          </a:p>
        </p:txBody>
      </p:sp>
      <p:sp>
        <p:nvSpPr>
          <p:cNvPr id="24" name="Текст 23">
            <a:extLst>
              <a:ext uri="{FF2B5EF4-FFF2-40B4-BE49-F238E27FC236}">
                <a16:creationId xmlns:a16="http://schemas.microsoft.com/office/drawing/2014/main" xmlns="" id="{D61CE62C-94C7-E142-B424-38E9B193E88B}"/>
              </a:ext>
            </a:extLst>
          </p:cNvPr>
          <p:cNvSpPr>
            <a:spLocks noGrp="1"/>
          </p:cNvSpPr>
          <p:nvPr>
            <p:ph type="body" sz="quarter" idx="18" hasCustomPrompt="1"/>
          </p:nvPr>
        </p:nvSpPr>
        <p:spPr>
          <a:xfrm>
            <a:off x="479426" y="5603240"/>
            <a:ext cx="3892550" cy="568325"/>
          </a:xfrm>
        </p:spPr>
        <p:txBody>
          <a:bodyPr>
            <a:normAutofit/>
          </a:bodyPr>
          <a:lstStyle>
            <a:lvl1pPr>
              <a:defRPr sz="1200">
                <a:solidFill>
                  <a:schemeClr val="accent6"/>
                </a:solidFill>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Пояснительная или дополнительная информация (12 </a:t>
            </a:r>
            <a:r>
              <a:rPr lang="ru-RU" dirty="0" err="1"/>
              <a:t>pt</a:t>
            </a:r>
            <a:r>
              <a:rPr lang="ru-RU" dirty="0"/>
              <a:t>)</a:t>
            </a:r>
          </a:p>
          <a:p>
            <a:pPr lvl="0"/>
            <a:endParaRPr lang="ru-RU" dirty="0"/>
          </a:p>
        </p:txBody>
      </p:sp>
      <p:sp>
        <p:nvSpPr>
          <p:cNvPr id="4" name="Текст 3">
            <a:extLst>
              <a:ext uri="{FF2B5EF4-FFF2-40B4-BE49-F238E27FC236}">
                <a16:creationId xmlns:a16="http://schemas.microsoft.com/office/drawing/2014/main" xmlns="" id="{BB57668A-797C-342E-6122-46DF4DFC7C0F}"/>
              </a:ext>
            </a:extLst>
          </p:cNvPr>
          <p:cNvSpPr>
            <a:spLocks noGrp="1"/>
          </p:cNvSpPr>
          <p:nvPr>
            <p:ph type="body" sz="quarter" idx="19" hasCustomPrompt="1"/>
          </p:nvPr>
        </p:nvSpPr>
        <p:spPr>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ru-RU" dirty="0">
                <a:latin typeface="Montserrat SemiBold" panose="00000700000000000000" pitchFamily="2" charset="-52"/>
              </a:rPr>
              <a:t>Пояснительная или дополнительная информация (16 </a:t>
            </a:r>
            <a:r>
              <a:rPr lang="ru-RU" dirty="0" err="1">
                <a:latin typeface="Montserrat SemiBold" panose="00000700000000000000" pitchFamily="2" charset="-52"/>
              </a:rPr>
              <a:t>pt</a:t>
            </a:r>
            <a:r>
              <a:rPr lang="ru-RU" dirty="0">
                <a:latin typeface="Montserrat SemiBold" panose="00000700000000000000" pitchFamily="2" charset="-52"/>
              </a:rPr>
              <a:t>) </a:t>
            </a:r>
          </a:p>
        </p:txBody>
      </p:sp>
    </p:spTree>
    <p:extLst>
      <p:ext uri="{BB962C8B-B14F-4D97-AF65-F5344CB8AC3E}">
        <p14:creationId xmlns:p14="http://schemas.microsoft.com/office/powerpoint/2010/main" val="1656789740"/>
      </p:ext>
    </p:extLst>
  </p:cSld>
  <p:clrMapOvr>
    <a:masterClrMapping/>
  </p:clrMapOvr>
  <p:extLst>
    <p:ext uri="{DCECCB84-F9BA-43D5-87BE-67443E8EF086}">
      <p15:sldGuideLst xmlns:p15="http://schemas.microsoft.com/office/powerpoint/2012/main" xmlns="">
        <p15:guide id="1" orient="horz" pos="2160" userDrawn="1">
          <p15:clr>
            <a:srgbClr val="FBAE40"/>
          </p15:clr>
        </p15:guide>
        <p15:guide id="2" orient="horz" pos="14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МТУСИ_вид1">
    <p:spTree>
      <p:nvGrpSpPr>
        <p:cNvPr id="1" name=""/>
        <p:cNvGrpSpPr/>
        <p:nvPr/>
      </p:nvGrpSpPr>
      <p:grpSpPr>
        <a:xfrm>
          <a:off x="0" y="0"/>
          <a:ext cx="0" cy="0"/>
          <a:chOff x="0" y="0"/>
          <a:chExt cx="0" cy="0"/>
        </a:xfrm>
      </p:grpSpPr>
      <p:sp>
        <p:nvSpPr>
          <p:cNvPr id="4" name="Нижний колонтитул 3">
            <a:extLst>
              <a:ext uri="{FF2B5EF4-FFF2-40B4-BE49-F238E27FC236}">
                <a16:creationId xmlns:a16="http://schemas.microsoft.com/office/drawing/2014/main" xmlns="" id="{01746CC5-BF58-3317-D13D-80AB4B8769B8}"/>
              </a:ext>
            </a:extLst>
          </p:cNvPr>
          <p:cNvSpPr>
            <a:spLocks noGrp="1"/>
          </p:cNvSpPr>
          <p:nvPr>
            <p:ph type="ftr" sz="quarter" idx="11"/>
          </p:nvPr>
        </p:nvSpPr>
        <p:spPr/>
        <p:txBody>
          <a:bodyPr/>
          <a:lstStyle/>
          <a:p>
            <a:endParaRPr lang="ru-RU" dirty="0"/>
          </a:p>
        </p:txBody>
      </p:sp>
      <p:sp>
        <p:nvSpPr>
          <p:cNvPr id="5" name="Номер слайда 4">
            <a:extLst>
              <a:ext uri="{FF2B5EF4-FFF2-40B4-BE49-F238E27FC236}">
                <a16:creationId xmlns:a16="http://schemas.microsoft.com/office/drawing/2014/main" xmlns="" id="{8F69B92D-65DC-B632-E9DC-CDB019B3EC38}"/>
              </a:ext>
            </a:extLst>
          </p:cNvPr>
          <p:cNvSpPr>
            <a:spLocks noGrp="1"/>
          </p:cNvSpPr>
          <p:nvPr>
            <p:ph type="sldNum" sz="quarter" idx="12"/>
          </p:nvPr>
        </p:nvSpPr>
        <p:spPr/>
        <p:txBody>
          <a:bodyPr/>
          <a:lstStyle/>
          <a:p>
            <a:fld id="{56DCE2C9-06B9-4058-BEBD-6FDE8D61F8A0}" type="slidenum">
              <a:rPr lang="ru-RU" smtClean="0"/>
              <a:pPr/>
              <a:t>‹#›</a:t>
            </a:fld>
            <a:endParaRPr lang="ru-RU" dirty="0"/>
          </a:p>
        </p:txBody>
      </p:sp>
      <p:sp>
        <p:nvSpPr>
          <p:cNvPr id="10" name="Заголовок 1">
            <a:extLst>
              <a:ext uri="{FF2B5EF4-FFF2-40B4-BE49-F238E27FC236}">
                <a16:creationId xmlns:a16="http://schemas.microsoft.com/office/drawing/2014/main" xmlns="" id="{F5649485-E525-C6FD-C725-BE7F87616BC0}"/>
              </a:ext>
            </a:extLst>
          </p:cNvPr>
          <p:cNvSpPr>
            <a:spLocks noGrp="1"/>
          </p:cNvSpPr>
          <p:nvPr>
            <p:ph type="title" hasCustomPrompt="1"/>
          </p:nvPr>
        </p:nvSpPr>
        <p:spPr>
          <a:xfrm>
            <a:off x="479425" y="597856"/>
            <a:ext cx="11229975" cy="1140459"/>
          </a:xfrm>
        </p:spPr>
        <p:txBody>
          <a:bodyPr/>
          <a:lstStyle>
            <a:lvl1pPr algn="l">
              <a:defRPr lang="ru-RU" sz="3200" b="0" kern="1200" dirty="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ru-RU" dirty="0"/>
              <a:t>Заголовок слайда (32 </a:t>
            </a:r>
            <a:r>
              <a:rPr lang="en-US" dirty="0"/>
              <a:t>pt)</a:t>
            </a:r>
            <a:r>
              <a:rPr lang="ru-RU" dirty="0"/>
              <a:t>, старайтесь уместить заголовок в одну-две строки </a:t>
            </a:r>
          </a:p>
        </p:txBody>
      </p:sp>
      <p:sp>
        <p:nvSpPr>
          <p:cNvPr id="7" name="Текст 3">
            <a:extLst>
              <a:ext uri="{FF2B5EF4-FFF2-40B4-BE49-F238E27FC236}">
                <a16:creationId xmlns:a16="http://schemas.microsoft.com/office/drawing/2014/main" xmlns="" id="{AB7681CA-0CF1-ABBE-C1D9-B73D75C63CAD}"/>
              </a:ext>
            </a:extLst>
          </p:cNvPr>
          <p:cNvSpPr>
            <a:spLocks noGrp="1"/>
          </p:cNvSpPr>
          <p:nvPr>
            <p:ph type="body" sz="quarter" idx="19" hasCustomPrompt="1"/>
          </p:nvPr>
        </p:nvSpPr>
        <p:spPr>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ru-RU" dirty="0">
                <a:latin typeface="Montserrat SemiBold" panose="00000700000000000000" pitchFamily="2" charset="-52"/>
              </a:rPr>
              <a:t>Пояснительная или дополнительная информация (16 </a:t>
            </a:r>
            <a:r>
              <a:rPr lang="ru-RU" dirty="0" err="1">
                <a:latin typeface="Montserrat SemiBold" panose="00000700000000000000" pitchFamily="2" charset="-52"/>
              </a:rPr>
              <a:t>pt</a:t>
            </a:r>
            <a:r>
              <a:rPr lang="ru-RU" dirty="0">
                <a:latin typeface="Montserrat SemiBold" panose="00000700000000000000" pitchFamily="2" charset="-52"/>
              </a:rPr>
              <a:t>) </a:t>
            </a:r>
          </a:p>
        </p:txBody>
      </p:sp>
    </p:spTree>
    <p:extLst>
      <p:ext uri="{BB962C8B-B14F-4D97-AF65-F5344CB8AC3E}">
        <p14:creationId xmlns:p14="http://schemas.microsoft.com/office/powerpoint/2010/main" val="3978158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МТУСИ_Графическое изображение_вид2">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6BADB568-565C-4131-B256-954D8136C5D3}"/>
              </a:ext>
            </a:extLst>
          </p:cNvPr>
          <p:cNvSpPr>
            <a:spLocks noGrp="1"/>
          </p:cNvSpPr>
          <p:nvPr>
            <p:ph type="title" hasCustomPrompt="1"/>
          </p:nvPr>
        </p:nvSpPr>
        <p:spPr>
          <a:xfrm>
            <a:off x="479425" y="597856"/>
            <a:ext cx="11229975" cy="1140459"/>
          </a:xfrm>
        </p:spPr>
        <p:txBody>
          <a:bodyPr/>
          <a:lstStyle>
            <a:lvl1pPr algn="l">
              <a:defRPr lang="ru-RU" sz="3200" b="0" kern="1200" dirty="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ru-RU" dirty="0"/>
              <a:t>Заголовок слайда (32 </a:t>
            </a:r>
            <a:r>
              <a:rPr lang="en-US" dirty="0"/>
              <a:t>pt)</a:t>
            </a:r>
            <a:r>
              <a:rPr lang="ru-RU" dirty="0"/>
              <a:t>, старайтесь уместить заголовок в одну-две строки </a:t>
            </a:r>
          </a:p>
        </p:txBody>
      </p:sp>
      <p:sp>
        <p:nvSpPr>
          <p:cNvPr id="10" name="Нижний колонтитул 9">
            <a:extLst>
              <a:ext uri="{FF2B5EF4-FFF2-40B4-BE49-F238E27FC236}">
                <a16:creationId xmlns:a16="http://schemas.microsoft.com/office/drawing/2014/main" xmlns="" id="{592DA0A4-3E35-9FCB-5C58-C207AA33891A}"/>
              </a:ext>
            </a:extLst>
          </p:cNvPr>
          <p:cNvSpPr>
            <a:spLocks noGrp="1"/>
          </p:cNvSpPr>
          <p:nvPr>
            <p:ph type="ftr" sz="quarter" idx="11"/>
          </p:nvPr>
        </p:nvSpPr>
        <p:spPr/>
        <p:txBody>
          <a:bodyPr/>
          <a:lstStyle/>
          <a:p>
            <a:endParaRPr lang="ru-RU" dirty="0"/>
          </a:p>
        </p:txBody>
      </p:sp>
      <p:sp>
        <p:nvSpPr>
          <p:cNvPr id="11" name="Номер слайда 10">
            <a:extLst>
              <a:ext uri="{FF2B5EF4-FFF2-40B4-BE49-F238E27FC236}">
                <a16:creationId xmlns:a16="http://schemas.microsoft.com/office/drawing/2014/main" xmlns="" id="{A350E6A6-02F1-5CE8-2BF5-823ED0C859F6}"/>
              </a:ext>
            </a:extLst>
          </p:cNvPr>
          <p:cNvSpPr>
            <a:spLocks noGrp="1"/>
          </p:cNvSpPr>
          <p:nvPr>
            <p:ph type="sldNum" sz="quarter" idx="12"/>
          </p:nvPr>
        </p:nvSpPr>
        <p:spPr>
          <a:xfrm>
            <a:off x="8966200" y="6352540"/>
            <a:ext cx="2743200" cy="365125"/>
          </a:xfrm>
        </p:spPr>
        <p:txBody>
          <a:bodyPr/>
          <a:lstStyle/>
          <a:p>
            <a:fld id="{56DCE2C9-06B9-4058-BEBD-6FDE8D61F8A0}" type="slidenum">
              <a:rPr lang="ru-RU" smtClean="0"/>
              <a:pPr/>
              <a:t>‹#›</a:t>
            </a:fld>
            <a:endParaRPr lang="ru-RU" dirty="0"/>
          </a:p>
        </p:txBody>
      </p:sp>
      <p:sp>
        <p:nvSpPr>
          <p:cNvPr id="13" name="Рисунок 12">
            <a:extLst>
              <a:ext uri="{FF2B5EF4-FFF2-40B4-BE49-F238E27FC236}">
                <a16:creationId xmlns:a16="http://schemas.microsoft.com/office/drawing/2014/main" xmlns="" id="{2FB426DD-0E45-856E-57DC-41F909CCD8C9}"/>
              </a:ext>
            </a:extLst>
          </p:cNvPr>
          <p:cNvSpPr>
            <a:spLocks noGrp="1"/>
          </p:cNvSpPr>
          <p:nvPr>
            <p:ph type="pic" sz="quarter" idx="13" hasCustomPrompt="1"/>
          </p:nvPr>
        </p:nvSpPr>
        <p:spPr>
          <a:xfrm>
            <a:off x="6309042" y="1798320"/>
            <a:ext cx="5400358" cy="4373245"/>
          </a:xfrm>
          <a:solidFill>
            <a:schemeClr val="accent5">
              <a:lumMod val="20000"/>
              <a:lumOff val="80000"/>
            </a:schemeClr>
          </a:solidFill>
        </p:spPr>
        <p:txBody>
          <a:bodyPr anchor="ctr">
            <a:normAutofit/>
          </a:bodyPr>
          <a:lstStyle>
            <a:lvl1pPr algn="ctr">
              <a:lnSpc>
                <a:spcPct val="100000"/>
              </a:lnSpc>
              <a:spcBef>
                <a:spcPts val="0"/>
              </a:spcBef>
              <a:defRPr sz="1400"/>
            </a:lvl1pPr>
          </a:lstStyle>
          <a:p>
            <a:r>
              <a:rPr lang="ru-RU" dirty="0"/>
              <a:t>Для того, чтобы заполнить слайд </a:t>
            </a:r>
            <a:br>
              <a:rPr lang="ru-RU" dirty="0"/>
            </a:br>
            <a:r>
              <a:rPr lang="ru-RU" dirty="0"/>
              <a:t>и не оставлять его пустым, рекомендуется </a:t>
            </a:r>
            <a:br>
              <a:rPr lang="ru-RU" dirty="0"/>
            </a:br>
            <a:r>
              <a:rPr lang="ru-RU" dirty="0"/>
              <a:t>в это поле добавить иллюстрацию </a:t>
            </a:r>
            <a:br>
              <a:rPr lang="ru-RU" dirty="0"/>
            </a:br>
            <a:r>
              <a:rPr lang="ru-RU" dirty="0"/>
              <a:t>или фотографию.</a:t>
            </a:r>
          </a:p>
        </p:txBody>
      </p:sp>
      <p:sp>
        <p:nvSpPr>
          <p:cNvPr id="15" name="Текст 14">
            <a:extLst>
              <a:ext uri="{FF2B5EF4-FFF2-40B4-BE49-F238E27FC236}">
                <a16:creationId xmlns:a16="http://schemas.microsoft.com/office/drawing/2014/main" xmlns="" id="{D7C05D74-10A8-943F-569A-4C8FC91EB38C}"/>
              </a:ext>
            </a:extLst>
          </p:cNvPr>
          <p:cNvSpPr>
            <a:spLocks noGrp="1"/>
          </p:cNvSpPr>
          <p:nvPr>
            <p:ph type="body" sz="quarter" idx="14" hasCustomPrompt="1"/>
          </p:nvPr>
        </p:nvSpPr>
        <p:spPr>
          <a:xfrm>
            <a:off x="479424" y="1798320"/>
            <a:ext cx="5616576" cy="853440"/>
          </a:xfrm>
        </p:spPr>
        <p:txBody>
          <a:bodyPr>
            <a:noAutofit/>
          </a:bodyPr>
          <a:lstStyle>
            <a:lvl1pPr algn="l">
              <a:defRPr sz="2400">
                <a:latin typeface="+mj-lt"/>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Важная информация (24</a:t>
            </a:r>
            <a:r>
              <a:rPr lang="en-US" dirty="0" err="1"/>
              <a:t>pt</a:t>
            </a:r>
            <a:r>
              <a:rPr lang="ru-RU" dirty="0"/>
              <a:t>)</a:t>
            </a:r>
          </a:p>
        </p:txBody>
      </p:sp>
      <p:sp>
        <p:nvSpPr>
          <p:cNvPr id="22" name="Текст 21">
            <a:extLst>
              <a:ext uri="{FF2B5EF4-FFF2-40B4-BE49-F238E27FC236}">
                <a16:creationId xmlns:a16="http://schemas.microsoft.com/office/drawing/2014/main" xmlns="" id="{947E01EF-939F-5B58-C50B-3852DAF5CC1A}"/>
              </a:ext>
            </a:extLst>
          </p:cNvPr>
          <p:cNvSpPr>
            <a:spLocks noGrp="1"/>
          </p:cNvSpPr>
          <p:nvPr>
            <p:ph type="body" sz="quarter" idx="17" hasCustomPrompt="1"/>
          </p:nvPr>
        </p:nvSpPr>
        <p:spPr>
          <a:xfrm>
            <a:off x="479425" y="2763520"/>
            <a:ext cx="5616575" cy="2727959"/>
          </a:xfrm>
        </p:spPr>
        <p:txBody>
          <a:bodyPr/>
          <a:lstStyle>
            <a:lvl1pPr algn="l">
              <a:defRPr sz="14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располагать небольшие фрагменты текста (14pt) на одну колонку, но не располагать ее на всю ширину экрана, так как длинные строки текста затрудняют его восприятие. Чтобы улучшить читаемость, желательно ограничивать количество слов в строке в среднем семью-девятью. Не забывайте о тех, кому будет предназначена ваша презентация. Если есть возможность и желание добавить дополнительные элементы, например, изображение, оно должно поддерживать текст или быть с ним связано. </a:t>
            </a:r>
          </a:p>
          <a:p>
            <a:pPr lvl="0"/>
            <a:endParaRPr lang="ru-RU" dirty="0"/>
          </a:p>
        </p:txBody>
      </p:sp>
      <p:sp>
        <p:nvSpPr>
          <p:cNvPr id="24" name="Текст 23">
            <a:extLst>
              <a:ext uri="{FF2B5EF4-FFF2-40B4-BE49-F238E27FC236}">
                <a16:creationId xmlns:a16="http://schemas.microsoft.com/office/drawing/2014/main" xmlns="" id="{D61CE62C-94C7-E142-B424-38E9B193E88B}"/>
              </a:ext>
            </a:extLst>
          </p:cNvPr>
          <p:cNvSpPr>
            <a:spLocks noGrp="1"/>
          </p:cNvSpPr>
          <p:nvPr>
            <p:ph type="body" sz="quarter" idx="18" hasCustomPrompt="1"/>
          </p:nvPr>
        </p:nvSpPr>
        <p:spPr>
          <a:xfrm>
            <a:off x="479425" y="5603240"/>
            <a:ext cx="5616575" cy="568325"/>
          </a:xfrm>
        </p:spPr>
        <p:txBody>
          <a:bodyPr>
            <a:normAutofit/>
          </a:bodyPr>
          <a:lstStyle>
            <a:lvl1pPr>
              <a:defRPr sz="1200">
                <a:solidFill>
                  <a:schemeClr val="accent6"/>
                </a:solidFill>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Пояснительная или дополнительная информация (12 </a:t>
            </a:r>
            <a:r>
              <a:rPr lang="ru-RU" dirty="0" err="1"/>
              <a:t>pt</a:t>
            </a:r>
            <a:r>
              <a:rPr lang="ru-RU" dirty="0"/>
              <a:t>)</a:t>
            </a:r>
          </a:p>
          <a:p>
            <a:pPr lvl="0"/>
            <a:endParaRPr lang="ru-RU" dirty="0"/>
          </a:p>
        </p:txBody>
      </p:sp>
      <p:sp>
        <p:nvSpPr>
          <p:cNvPr id="12" name="Текст 3">
            <a:extLst>
              <a:ext uri="{FF2B5EF4-FFF2-40B4-BE49-F238E27FC236}">
                <a16:creationId xmlns:a16="http://schemas.microsoft.com/office/drawing/2014/main" xmlns="" id="{10D3793E-B7C2-98D5-207E-B0D6139BAA8E}"/>
              </a:ext>
            </a:extLst>
          </p:cNvPr>
          <p:cNvSpPr>
            <a:spLocks noGrp="1"/>
          </p:cNvSpPr>
          <p:nvPr>
            <p:ph type="body" sz="quarter" idx="19" hasCustomPrompt="1"/>
          </p:nvPr>
        </p:nvSpPr>
        <p:spPr>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ru-RU" dirty="0">
                <a:latin typeface="Montserrat SemiBold" panose="00000700000000000000" pitchFamily="2" charset="-52"/>
              </a:rPr>
              <a:t>Пояснительная или дополнительная информация (16 </a:t>
            </a:r>
            <a:r>
              <a:rPr lang="ru-RU" dirty="0" err="1">
                <a:latin typeface="Montserrat SemiBold" panose="00000700000000000000" pitchFamily="2" charset="-52"/>
              </a:rPr>
              <a:t>pt</a:t>
            </a:r>
            <a:r>
              <a:rPr lang="ru-RU" dirty="0">
                <a:latin typeface="Montserrat SemiBold" panose="00000700000000000000" pitchFamily="2" charset="-52"/>
              </a:rPr>
              <a:t>) </a:t>
            </a:r>
          </a:p>
        </p:txBody>
      </p:sp>
    </p:spTree>
    <p:extLst>
      <p:ext uri="{BB962C8B-B14F-4D97-AF65-F5344CB8AC3E}">
        <p14:creationId xmlns:p14="http://schemas.microsoft.com/office/powerpoint/2010/main" val="3840373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МТУСИ_Графическое изображение_вид3">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6BADB568-565C-4131-B256-954D8136C5D3}"/>
              </a:ext>
            </a:extLst>
          </p:cNvPr>
          <p:cNvSpPr>
            <a:spLocks noGrp="1"/>
          </p:cNvSpPr>
          <p:nvPr>
            <p:ph type="title" hasCustomPrompt="1"/>
          </p:nvPr>
        </p:nvSpPr>
        <p:spPr>
          <a:xfrm>
            <a:off x="479425" y="597856"/>
            <a:ext cx="11229975" cy="1140459"/>
          </a:xfrm>
        </p:spPr>
        <p:txBody>
          <a:bodyPr/>
          <a:lstStyle>
            <a:lvl1pPr algn="l">
              <a:defRPr lang="ru-RU" sz="3200" b="0" kern="1200" dirty="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ru-RU" dirty="0"/>
              <a:t>Заголовок слайда (32 </a:t>
            </a:r>
            <a:r>
              <a:rPr lang="en-US" dirty="0"/>
              <a:t>pt)</a:t>
            </a:r>
            <a:r>
              <a:rPr lang="ru-RU" dirty="0"/>
              <a:t>, старайтесь уместить заголовок в одну-две строки </a:t>
            </a:r>
          </a:p>
        </p:txBody>
      </p:sp>
      <p:sp>
        <p:nvSpPr>
          <p:cNvPr id="10" name="Нижний колонтитул 9">
            <a:extLst>
              <a:ext uri="{FF2B5EF4-FFF2-40B4-BE49-F238E27FC236}">
                <a16:creationId xmlns:a16="http://schemas.microsoft.com/office/drawing/2014/main" xmlns="" id="{592DA0A4-3E35-9FCB-5C58-C207AA33891A}"/>
              </a:ext>
            </a:extLst>
          </p:cNvPr>
          <p:cNvSpPr>
            <a:spLocks noGrp="1"/>
          </p:cNvSpPr>
          <p:nvPr>
            <p:ph type="ftr" sz="quarter" idx="11"/>
          </p:nvPr>
        </p:nvSpPr>
        <p:spPr/>
        <p:txBody>
          <a:bodyPr/>
          <a:lstStyle/>
          <a:p>
            <a:endParaRPr lang="ru-RU" dirty="0"/>
          </a:p>
        </p:txBody>
      </p:sp>
      <p:sp>
        <p:nvSpPr>
          <p:cNvPr id="11" name="Номер слайда 10">
            <a:extLst>
              <a:ext uri="{FF2B5EF4-FFF2-40B4-BE49-F238E27FC236}">
                <a16:creationId xmlns:a16="http://schemas.microsoft.com/office/drawing/2014/main" xmlns="" id="{A350E6A6-02F1-5CE8-2BF5-823ED0C859F6}"/>
              </a:ext>
            </a:extLst>
          </p:cNvPr>
          <p:cNvSpPr>
            <a:spLocks noGrp="1"/>
          </p:cNvSpPr>
          <p:nvPr>
            <p:ph type="sldNum" sz="quarter" idx="12"/>
          </p:nvPr>
        </p:nvSpPr>
        <p:spPr>
          <a:xfrm>
            <a:off x="8966200" y="6352540"/>
            <a:ext cx="2743200" cy="365125"/>
          </a:xfrm>
        </p:spPr>
        <p:txBody>
          <a:bodyPr/>
          <a:lstStyle/>
          <a:p>
            <a:fld id="{56DCE2C9-06B9-4058-BEBD-6FDE8D61F8A0}" type="slidenum">
              <a:rPr lang="ru-RU" smtClean="0"/>
              <a:pPr/>
              <a:t>‹#›</a:t>
            </a:fld>
            <a:endParaRPr lang="ru-RU" dirty="0"/>
          </a:p>
        </p:txBody>
      </p:sp>
      <p:sp>
        <p:nvSpPr>
          <p:cNvPr id="13" name="Рисунок 12">
            <a:extLst>
              <a:ext uri="{FF2B5EF4-FFF2-40B4-BE49-F238E27FC236}">
                <a16:creationId xmlns:a16="http://schemas.microsoft.com/office/drawing/2014/main" xmlns="" id="{2FB426DD-0E45-856E-57DC-41F909CCD8C9}"/>
              </a:ext>
            </a:extLst>
          </p:cNvPr>
          <p:cNvSpPr>
            <a:spLocks noGrp="1"/>
          </p:cNvSpPr>
          <p:nvPr>
            <p:ph type="pic" sz="quarter" idx="13" hasCustomPrompt="1"/>
          </p:nvPr>
        </p:nvSpPr>
        <p:spPr>
          <a:xfrm>
            <a:off x="7781926" y="1798320"/>
            <a:ext cx="3927474" cy="2114233"/>
          </a:xfrm>
          <a:solidFill>
            <a:schemeClr val="accent5">
              <a:lumMod val="20000"/>
              <a:lumOff val="80000"/>
            </a:schemeClr>
          </a:solidFill>
        </p:spPr>
        <p:txBody>
          <a:bodyPr anchor="ctr">
            <a:normAutofit/>
          </a:bodyPr>
          <a:lstStyle>
            <a:lvl1pPr algn="ctr">
              <a:lnSpc>
                <a:spcPct val="100000"/>
              </a:lnSpc>
              <a:spcBef>
                <a:spcPts val="0"/>
              </a:spcBef>
              <a:defRPr sz="1400"/>
            </a:lvl1pPr>
          </a:lstStyle>
          <a:p>
            <a:r>
              <a:rPr lang="ru-RU" dirty="0"/>
              <a:t>Для того, чтобы заполнить слайд </a:t>
            </a:r>
            <a:br>
              <a:rPr lang="ru-RU" dirty="0"/>
            </a:br>
            <a:r>
              <a:rPr lang="ru-RU" dirty="0"/>
              <a:t>и не оставлять его пустым, рекомендуется </a:t>
            </a:r>
            <a:br>
              <a:rPr lang="ru-RU" dirty="0"/>
            </a:br>
            <a:r>
              <a:rPr lang="ru-RU" dirty="0"/>
              <a:t>в это поле добавить иллюстрацию </a:t>
            </a:r>
            <a:br>
              <a:rPr lang="ru-RU" dirty="0"/>
            </a:br>
            <a:r>
              <a:rPr lang="ru-RU" dirty="0"/>
              <a:t>или фотографию.</a:t>
            </a:r>
          </a:p>
        </p:txBody>
      </p:sp>
      <p:sp>
        <p:nvSpPr>
          <p:cNvPr id="15" name="Текст 14">
            <a:extLst>
              <a:ext uri="{FF2B5EF4-FFF2-40B4-BE49-F238E27FC236}">
                <a16:creationId xmlns:a16="http://schemas.microsoft.com/office/drawing/2014/main" xmlns="" id="{D7C05D74-10A8-943F-569A-4C8FC91EB38C}"/>
              </a:ext>
            </a:extLst>
          </p:cNvPr>
          <p:cNvSpPr>
            <a:spLocks noGrp="1"/>
          </p:cNvSpPr>
          <p:nvPr>
            <p:ph type="body" sz="quarter" idx="14" hasCustomPrompt="1"/>
          </p:nvPr>
        </p:nvSpPr>
        <p:spPr>
          <a:xfrm>
            <a:off x="479423" y="1798320"/>
            <a:ext cx="7054851" cy="853440"/>
          </a:xfrm>
        </p:spPr>
        <p:txBody>
          <a:bodyPr>
            <a:noAutofit/>
          </a:bodyPr>
          <a:lstStyle>
            <a:lvl1pPr>
              <a:defRPr sz="2400">
                <a:latin typeface="+mj-lt"/>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Важная информация (24</a:t>
            </a:r>
            <a:r>
              <a:rPr lang="en-US" dirty="0"/>
              <a:t>pt</a:t>
            </a:r>
            <a:r>
              <a:rPr lang="ru-RU" dirty="0"/>
              <a:t>)</a:t>
            </a:r>
          </a:p>
        </p:txBody>
      </p:sp>
      <p:sp>
        <p:nvSpPr>
          <p:cNvPr id="22" name="Текст 21">
            <a:extLst>
              <a:ext uri="{FF2B5EF4-FFF2-40B4-BE49-F238E27FC236}">
                <a16:creationId xmlns:a16="http://schemas.microsoft.com/office/drawing/2014/main" xmlns="" id="{947E01EF-939F-5B58-C50B-3852DAF5CC1A}"/>
              </a:ext>
            </a:extLst>
          </p:cNvPr>
          <p:cNvSpPr>
            <a:spLocks noGrp="1"/>
          </p:cNvSpPr>
          <p:nvPr>
            <p:ph type="body" sz="quarter" idx="17" hasCustomPrompt="1"/>
          </p:nvPr>
        </p:nvSpPr>
        <p:spPr>
          <a:xfrm>
            <a:off x="479425" y="2763520"/>
            <a:ext cx="7054850" cy="2727959"/>
          </a:xfrm>
        </p:spPr>
        <p:txBody>
          <a:bodyPr/>
          <a:lstStyle>
            <a:lvl1pPr algn="l">
              <a:defRPr sz="14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располагать небольшие фрагменты текста (14pt) на одну колонку, но не располагать ее на всю ширину экрана, так как длинные строки текста затрудняют его восприятие. Чтобы улучшить читаемость, желательно ограничивать количество слов в строке в среднем семью-девятью. Не забывайте о тех, кому будет предназначена ваша презентация. Если есть возможность и желание добавить дополнительные элементы, например, изображение, оно должно поддерживать текст или быть с ним связано. </a:t>
            </a:r>
          </a:p>
          <a:p>
            <a:pPr lvl="0"/>
            <a:endParaRPr lang="ru-RU" dirty="0"/>
          </a:p>
        </p:txBody>
      </p:sp>
      <p:sp>
        <p:nvSpPr>
          <p:cNvPr id="24" name="Текст 23">
            <a:extLst>
              <a:ext uri="{FF2B5EF4-FFF2-40B4-BE49-F238E27FC236}">
                <a16:creationId xmlns:a16="http://schemas.microsoft.com/office/drawing/2014/main" xmlns="" id="{D61CE62C-94C7-E142-B424-38E9B193E88B}"/>
              </a:ext>
            </a:extLst>
          </p:cNvPr>
          <p:cNvSpPr>
            <a:spLocks noGrp="1"/>
          </p:cNvSpPr>
          <p:nvPr>
            <p:ph type="body" sz="quarter" idx="18" hasCustomPrompt="1"/>
          </p:nvPr>
        </p:nvSpPr>
        <p:spPr>
          <a:xfrm>
            <a:off x="479425" y="5603240"/>
            <a:ext cx="7054849" cy="568325"/>
          </a:xfrm>
        </p:spPr>
        <p:txBody>
          <a:bodyPr>
            <a:normAutofit/>
          </a:bodyPr>
          <a:lstStyle>
            <a:lvl1pPr>
              <a:defRPr sz="1200">
                <a:solidFill>
                  <a:schemeClr val="accent6"/>
                </a:solidFill>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Пояснительная или дополнительная информация (12 </a:t>
            </a:r>
            <a:r>
              <a:rPr lang="ru-RU" dirty="0" err="1"/>
              <a:t>pt</a:t>
            </a:r>
            <a:r>
              <a:rPr lang="ru-RU" dirty="0"/>
              <a:t>)</a:t>
            </a:r>
          </a:p>
          <a:p>
            <a:pPr lvl="0"/>
            <a:endParaRPr lang="ru-RU" dirty="0"/>
          </a:p>
        </p:txBody>
      </p:sp>
      <p:sp>
        <p:nvSpPr>
          <p:cNvPr id="9" name="Рисунок 12">
            <a:extLst>
              <a:ext uri="{FF2B5EF4-FFF2-40B4-BE49-F238E27FC236}">
                <a16:creationId xmlns:a16="http://schemas.microsoft.com/office/drawing/2014/main" xmlns="" id="{3E3F5029-157D-973F-66C3-D916DD6CD668}"/>
              </a:ext>
            </a:extLst>
          </p:cNvPr>
          <p:cNvSpPr>
            <a:spLocks noGrp="1"/>
          </p:cNvSpPr>
          <p:nvPr>
            <p:ph type="pic" sz="quarter" idx="19" hasCustomPrompt="1"/>
          </p:nvPr>
        </p:nvSpPr>
        <p:spPr>
          <a:xfrm>
            <a:off x="7781926" y="4057332"/>
            <a:ext cx="3927474" cy="2114233"/>
          </a:xfrm>
          <a:solidFill>
            <a:schemeClr val="accent5">
              <a:lumMod val="20000"/>
              <a:lumOff val="80000"/>
            </a:schemeClr>
          </a:solidFill>
        </p:spPr>
        <p:txBody>
          <a:bodyPr anchor="ctr">
            <a:normAutofit/>
          </a:bodyPr>
          <a:lstStyle>
            <a:lvl1pPr algn="ctr">
              <a:lnSpc>
                <a:spcPct val="100000"/>
              </a:lnSpc>
              <a:spcBef>
                <a:spcPts val="0"/>
              </a:spcBef>
              <a:defRPr sz="1400"/>
            </a:lvl1pPr>
          </a:lstStyle>
          <a:p>
            <a:r>
              <a:rPr lang="ru-RU" dirty="0"/>
              <a:t>Для того, чтобы заполнить слайд </a:t>
            </a:r>
            <a:br>
              <a:rPr lang="ru-RU" dirty="0"/>
            </a:br>
            <a:r>
              <a:rPr lang="ru-RU" dirty="0"/>
              <a:t>и не оставлять его пустым, рекомендуется </a:t>
            </a:r>
            <a:br>
              <a:rPr lang="ru-RU" dirty="0"/>
            </a:br>
            <a:r>
              <a:rPr lang="ru-RU" dirty="0"/>
              <a:t>в это поле добавить иллюстрацию </a:t>
            </a:r>
            <a:br>
              <a:rPr lang="ru-RU" dirty="0"/>
            </a:br>
            <a:r>
              <a:rPr lang="ru-RU" dirty="0"/>
              <a:t>или фотографию.</a:t>
            </a:r>
          </a:p>
        </p:txBody>
      </p:sp>
      <p:sp>
        <p:nvSpPr>
          <p:cNvPr id="16" name="Текст 3">
            <a:extLst>
              <a:ext uri="{FF2B5EF4-FFF2-40B4-BE49-F238E27FC236}">
                <a16:creationId xmlns:a16="http://schemas.microsoft.com/office/drawing/2014/main" xmlns="" id="{18F295A2-F6D1-1E02-7F9C-C0E42D0CE935}"/>
              </a:ext>
            </a:extLst>
          </p:cNvPr>
          <p:cNvSpPr>
            <a:spLocks noGrp="1"/>
          </p:cNvSpPr>
          <p:nvPr>
            <p:ph type="body" sz="quarter" idx="20" hasCustomPrompt="1"/>
          </p:nvPr>
        </p:nvSpPr>
        <p:spPr>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ru-RU" dirty="0">
                <a:latin typeface="Montserrat SemiBold" panose="00000700000000000000" pitchFamily="2" charset="-52"/>
              </a:rPr>
              <a:t>Пояснительная или дополнительная информация (16 </a:t>
            </a:r>
            <a:r>
              <a:rPr lang="ru-RU" dirty="0" err="1">
                <a:latin typeface="Montserrat SemiBold" panose="00000700000000000000" pitchFamily="2" charset="-52"/>
              </a:rPr>
              <a:t>pt</a:t>
            </a:r>
            <a:r>
              <a:rPr lang="ru-RU" dirty="0">
                <a:latin typeface="Montserrat SemiBold" panose="00000700000000000000" pitchFamily="2" charset="-52"/>
              </a:rPr>
              <a:t>) </a:t>
            </a:r>
          </a:p>
        </p:txBody>
      </p:sp>
    </p:spTree>
    <p:extLst>
      <p:ext uri="{BB962C8B-B14F-4D97-AF65-F5344CB8AC3E}">
        <p14:creationId xmlns:p14="http://schemas.microsoft.com/office/powerpoint/2010/main" val="664100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МТУСИ_Графическое изображение_вид4">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6BADB568-565C-4131-B256-954D8136C5D3}"/>
              </a:ext>
            </a:extLst>
          </p:cNvPr>
          <p:cNvSpPr>
            <a:spLocks noGrp="1"/>
          </p:cNvSpPr>
          <p:nvPr>
            <p:ph type="title" hasCustomPrompt="1"/>
          </p:nvPr>
        </p:nvSpPr>
        <p:spPr>
          <a:xfrm>
            <a:off x="479425" y="597856"/>
            <a:ext cx="11229975" cy="1140459"/>
          </a:xfrm>
        </p:spPr>
        <p:txBody>
          <a:bodyPr/>
          <a:lstStyle>
            <a:lvl1pPr algn="l">
              <a:defRPr lang="ru-RU" sz="3200" b="0" kern="1200" dirty="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ru-RU" dirty="0"/>
              <a:t>Заголовок слайда (32 </a:t>
            </a:r>
            <a:r>
              <a:rPr lang="en-US" dirty="0"/>
              <a:t>pt)</a:t>
            </a:r>
            <a:r>
              <a:rPr lang="ru-RU" dirty="0"/>
              <a:t>, старайтесь уместить заголовок в одну-две строки </a:t>
            </a:r>
          </a:p>
        </p:txBody>
      </p:sp>
      <p:sp>
        <p:nvSpPr>
          <p:cNvPr id="10" name="Нижний колонтитул 9">
            <a:extLst>
              <a:ext uri="{FF2B5EF4-FFF2-40B4-BE49-F238E27FC236}">
                <a16:creationId xmlns:a16="http://schemas.microsoft.com/office/drawing/2014/main" xmlns="" id="{592DA0A4-3E35-9FCB-5C58-C207AA33891A}"/>
              </a:ext>
            </a:extLst>
          </p:cNvPr>
          <p:cNvSpPr>
            <a:spLocks noGrp="1"/>
          </p:cNvSpPr>
          <p:nvPr>
            <p:ph type="ftr" sz="quarter" idx="11"/>
          </p:nvPr>
        </p:nvSpPr>
        <p:spPr/>
        <p:txBody>
          <a:bodyPr/>
          <a:lstStyle/>
          <a:p>
            <a:endParaRPr lang="ru-RU" dirty="0"/>
          </a:p>
        </p:txBody>
      </p:sp>
      <p:sp>
        <p:nvSpPr>
          <p:cNvPr id="11" name="Номер слайда 10">
            <a:extLst>
              <a:ext uri="{FF2B5EF4-FFF2-40B4-BE49-F238E27FC236}">
                <a16:creationId xmlns:a16="http://schemas.microsoft.com/office/drawing/2014/main" xmlns="" id="{A350E6A6-02F1-5CE8-2BF5-823ED0C859F6}"/>
              </a:ext>
            </a:extLst>
          </p:cNvPr>
          <p:cNvSpPr>
            <a:spLocks noGrp="1"/>
          </p:cNvSpPr>
          <p:nvPr>
            <p:ph type="sldNum" sz="quarter" idx="12"/>
          </p:nvPr>
        </p:nvSpPr>
        <p:spPr>
          <a:xfrm>
            <a:off x="8966200" y="6352540"/>
            <a:ext cx="2743200" cy="365125"/>
          </a:xfrm>
        </p:spPr>
        <p:txBody>
          <a:bodyPr/>
          <a:lstStyle/>
          <a:p>
            <a:fld id="{56DCE2C9-06B9-4058-BEBD-6FDE8D61F8A0}" type="slidenum">
              <a:rPr lang="ru-RU" smtClean="0"/>
              <a:pPr/>
              <a:t>‹#›</a:t>
            </a:fld>
            <a:endParaRPr lang="ru-RU" dirty="0"/>
          </a:p>
        </p:txBody>
      </p:sp>
      <p:sp>
        <p:nvSpPr>
          <p:cNvPr id="13" name="Рисунок 12">
            <a:extLst>
              <a:ext uri="{FF2B5EF4-FFF2-40B4-BE49-F238E27FC236}">
                <a16:creationId xmlns:a16="http://schemas.microsoft.com/office/drawing/2014/main" xmlns="" id="{2FB426DD-0E45-856E-57DC-41F909CCD8C9}"/>
              </a:ext>
            </a:extLst>
          </p:cNvPr>
          <p:cNvSpPr>
            <a:spLocks noGrp="1"/>
          </p:cNvSpPr>
          <p:nvPr>
            <p:ph type="pic" sz="quarter" idx="13" hasCustomPrompt="1"/>
          </p:nvPr>
        </p:nvSpPr>
        <p:spPr>
          <a:xfrm>
            <a:off x="479425" y="1686558"/>
            <a:ext cx="5433695" cy="1742441"/>
          </a:xfrm>
          <a:solidFill>
            <a:schemeClr val="accent5">
              <a:lumMod val="40000"/>
              <a:lumOff val="60000"/>
            </a:schemeClr>
          </a:solidFill>
        </p:spPr>
        <p:txBody>
          <a:bodyPr anchor="ctr">
            <a:noAutofit/>
          </a:bodyPr>
          <a:lstStyle>
            <a:lvl1pPr algn="ctr">
              <a:lnSpc>
                <a:spcPct val="100000"/>
              </a:lnSpc>
              <a:spcBef>
                <a:spcPts val="0"/>
              </a:spcBef>
              <a:defRPr sz="1200"/>
            </a:lvl1pPr>
          </a:lstStyle>
          <a:p>
            <a:r>
              <a:rPr lang="ru-RU" dirty="0"/>
              <a:t>Для того, чтобы заполнить слайд </a:t>
            </a:r>
            <a:br>
              <a:rPr lang="ru-RU" dirty="0"/>
            </a:br>
            <a:r>
              <a:rPr lang="ru-RU" dirty="0"/>
              <a:t>и не оставлять его пустым, рекомендуется </a:t>
            </a:r>
            <a:br>
              <a:rPr lang="ru-RU" dirty="0"/>
            </a:br>
            <a:r>
              <a:rPr lang="ru-RU" dirty="0"/>
              <a:t>в это поле добавить иллюстрацию </a:t>
            </a:r>
            <a:br>
              <a:rPr lang="ru-RU" dirty="0"/>
            </a:br>
            <a:r>
              <a:rPr lang="ru-RU" dirty="0"/>
              <a:t>или фотографию.</a:t>
            </a:r>
          </a:p>
        </p:txBody>
      </p:sp>
      <p:sp>
        <p:nvSpPr>
          <p:cNvPr id="22" name="Текст 21">
            <a:extLst>
              <a:ext uri="{FF2B5EF4-FFF2-40B4-BE49-F238E27FC236}">
                <a16:creationId xmlns:a16="http://schemas.microsoft.com/office/drawing/2014/main" xmlns="" id="{947E01EF-939F-5B58-C50B-3852DAF5CC1A}"/>
              </a:ext>
            </a:extLst>
          </p:cNvPr>
          <p:cNvSpPr>
            <a:spLocks noGrp="1"/>
          </p:cNvSpPr>
          <p:nvPr>
            <p:ph type="body" sz="quarter" idx="17" hasCustomPrompt="1"/>
          </p:nvPr>
        </p:nvSpPr>
        <p:spPr>
          <a:xfrm>
            <a:off x="479425" y="3510280"/>
            <a:ext cx="5433695" cy="2727959"/>
          </a:xfrm>
        </p:spPr>
        <p:txBody>
          <a:bodyPr/>
          <a:lstStyle>
            <a:lvl1pPr algn="l">
              <a:defRPr sz="14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разбивать большой объем текста (1</a:t>
            </a:r>
            <a:r>
              <a:rPr lang="en-US" dirty="0"/>
              <a:t>4</a:t>
            </a:r>
            <a:r>
              <a:rPr lang="ru-RU" dirty="0" err="1"/>
              <a:t>pt</a:t>
            </a:r>
            <a:r>
              <a:rPr lang="ru-RU" dirty="0"/>
              <a: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lang="en-US" dirty="0"/>
          </a:p>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p>
          <a:p>
            <a:pPr lvl="0"/>
            <a:endParaRPr lang="ru-RU" dirty="0"/>
          </a:p>
          <a:p>
            <a:pPr lvl="0"/>
            <a:endParaRPr lang="ru-RU" dirty="0"/>
          </a:p>
        </p:txBody>
      </p:sp>
      <p:sp>
        <p:nvSpPr>
          <p:cNvPr id="3" name="Рисунок 12">
            <a:extLst>
              <a:ext uri="{FF2B5EF4-FFF2-40B4-BE49-F238E27FC236}">
                <a16:creationId xmlns:a16="http://schemas.microsoft.com/office/drawing/2014/main" xmlns="" id="{2BB329D7-02A8-1E80-0035-B49F0724B4C4}"/>
              </a:ext>
            </a:extLst>
          </p:cNvPr>
          <p:cNvSpPr>
            <a:spLocks noGrp="1"/>
          </p:cNvSpPr>
          <p:nvPr>
            <p:ph type="pic" sz="quarter" idx="18" hasCustomPrompt="1"/>
          </p:nvPr>
        </p:nvSpPr>
        <p:spPr>
          <a:xfrm>
            <a:off x="6280470" y="1686558"/>
            <a:ext cx="5433695" cy="1742441"/>
          </a:xfrm>
          <a:solidFill>
            <a:schemeClr val="accent5">
              <a:lumMod val="40000"/>
              <a:lumOff val="60000"/>
            </a:schemeClr>
          </a:solidFill>
        </p:spPr>
        <p:txBody>
          <a:bodyPr anchor="ctr">
            <a:noAutofit/>
          </a:bodyPr>
          <a:lstStyle>
            <a:lvl1pPr algn="ctr">
              <a:lnSpc>
                <a:spcPct val="100000"/>
              </a:lnSpc>
              <a:spcBef>
                <a:spcPts val="0"/>
              </a:spcBef>
              <a:defRPr sz="1200"/>
            </a:lvl1pPr>
          </a:lstStyle>
          <a:p>
            <a:r>
              <a:rPr lang="ru-RU" dirty="0"/>
              <a:t>Для того, чтобы заполнить слайд </a:t>
            </a:r>
            <a:br>
              <a:rPr lang="ru-RU" dirty="0"/>
            </a:br>
            <a:r>
              <a:rPr lang="ru-RU" dirty="0"/>
              <a:t>и не оставлять его пустым, рекомендуется </a:t>
            </a:r>
            <a:br>
              <a:rPr lang="ru-RU" dirty="0"/>
            </a:br>
            <a:r>
              <a:rPr lang="ru-RU" dirty="0"/>
              <a:t>в это поле добавить иллюстрацию </a:t>
            </a:r>
            <a:br>
              <a:rPr lang="ru-RU" dirty="0"/>
            </a:br>
            <a:r>
              <a:rPr lang="ru-RU" dirty="0"/>
              <a:t>или фотографию.</a:t>
            </a:r>
          </a:p>
        </p:txBody>
      </p:sp>
      <p:sp>
        <p:nvSpPr>
          <p:cNvPr id="4" name="Текст 21">
            <a:extLst>
              <a:ext uri="{FF2B5EF4-FFF2-40B4-BE49-F238E27FC236}">
                <a16:creationId xmlns:a16="http://schemas.microsoft.com/office/drawing/2014/main" xmlns="" id="{6E5AEAD8-EA07-882B-E97B-CE9D2BECA870}"/>
              </a:ext>
            </a:extLst>
          </p:cNvPr>
          <p:cNvSpPr>
            <a:spLocks noGrp="1"/>
          </p:cNvSpPr>
          <p:nvPr>
            <p:ph type="body" sz="quarter" idx="19" hasCustomPrompt="1"/>
          </p:nvPr>
        </p:nvSpPr>
        <p:spPr>
          <a:xfrm>
            <a:off x="6280470" y="3510280"/>
            <a:ext cx="5433695" cy="2727959"/>
          </a:xfrm>
        </p:spPr>
        <p:txBody>
          <a:bodyPr/>
          <a:lstStyle>
            <a:lvl1pPr algn="l">
              <a:defRPr sz="14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разбивать большой объем текста (1</a:t>
            </a:r>
            <a:r>
              <a:rPr lang="en-US" dirty="0"/>
              <a:t>4</a:t>
            </a:r>
            <a:r>
              <a:rPr lang="ru-RU" dirty="0" err="1"/>
              <a:t>pt</a:t>
            </a:r>
            <a:r>
              <a:rPr lang="ru-RU" dirty="0"/>
              <a: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lang="en-US" dirty="0"/>
          </a:p>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p>
          <a:p>
            <a:pPr lvl="0"/>
            <a:endParaRPr lang="ru-RU" dirty="0"/>
          </a:p>
          <a:p>
            <a:pPr lvl="0"/>
            <a:endParaRPr lang="ru-RU" dirty="0"/>
          </a:p>
        </p:txBody>
      </p:sp>
      <p:sp>
        <p:nvSpPr>
          <p:cNvPr id="15" name="Текст 3">
            <a:extLst>
              <a:ext uri="{FF2B5EF4-FFF2-40B4-BE49-F238E27FC236}">
                <a16:creationId xmlns:a16="http://schemas.microsoft.com/office/drawing/2014/main" xmlns="" id="{D53CAFB4-D005-E76B-FA93-A3D16CE15FC2}"/>
              </a:ext>
            </a:extLst>
          </p:cNvPr>
          <p:cNvSpPr>
            <a:spLocks noGrp="1"/>
          </p:cNvSpPr>
          <p:nvPr>
            <p:ph type="body" sz="quarter" idx="20" hasCustomPrompt="1"/>
          </p:nvPr>
        </p:nvSpPr>
        <p:spPr>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ru-RU" dirty="0">
                <a:latin typeface="Montserrat SemiBold" panose="00000700000000000000" pitchFamily="2" charset="-52"/>
              </a:rPr>
              <a:t>Пояснительная или дополнительная информация (16 </a:t>
            </a:r>
            <a:r>
              <a:rPr lang="ru-RU" dirty="0" err="1">
                <a:latin typeface="Montserrat SemiBold" panose="00000700000000000000" pitchFamily="2" charset="-52"/>
              </a:rPr>
              <a:t>pt</a:t>
            </a:r>
            <a:r>
              <a:rPr lang="ru-RU" dirty="0">
                <a:latin typeface="Montserrat SemiBold" panose="00000700000000000000" pitchFamily="2" charset="-52"/>
              </a:rPr>
              <a:t>) </a:t>
            </a:r>
          </a:p>
        </p:txBody>
      </p:sp>
    </p:spTree>
    <p:extLst>
      <p:ext uri="{BB962C8B-B14F-4D97-AF65-F5344CB8AC3E}">
        <p14:creationId xmlns:p14="http://schemas.microsoft.com/office/powerpoint/2010/main" val="1305272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МТУСИ_Графическое изображение_вид5">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6BADB568-565C-4131-B256-954D8136C5D3}"/>
              </a:ext>
            </a:extLst>
          </p:cNvPr>
          <p:cNvSpPr>
            <a:spLocks noGrp="1"/>
          </p:cNvSpPr>
          <p:nvPr>
            <p:ph type="title" hasCustomPrompt="1"/>
          </p:nvPr>
        </p:nvSpPr>
        <p:spPr>
          <a:xfrm>
            <a:off x="479425" y="597856"/>
            <a:ext cx="11229975" cy="1140459"/>
          </a:xfrm>
        </p:spPr>
        <p:txBody>
          <a:bodyPr/>
          <a:lstStyle>
            <a:lvl1pPr algn="l">
              <a:defRPr lang="ru-RU" sz="3200" b="0" kern="1200" dirty="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ru-RU" dirty="0"/>
              <a:t>Заголовок слайда (32 </a:t>
            </a:r>
            <a:r>
              <a:rPr lang="en-US" dirty="0"/>
              <a:t>pt)</a:t>
            </a:r>
            <a:r>
              <a:rPr lang="ru-RU" dirty="0"/>
              <a:t>, старайтесь уместить заголовок в одну-две строки </a:t>
            </a:r>
          </a:p>
        </p:txBody>
      </p:sp>
      <p:sp>
        <p:nvSpPr>
          <p:cNvPr id="10" name="Нижний колонтитул 9">
            <a:extLst>
              <a:ext uri="{FF2B5EF4-FFF2-40B4-BE49-F238E27FC236}">
                <a16:creationId xmlns:a16="http://schemas.microsoft.com/office/drawing/2014/main" xmlns="" id="{592DA0A4-3E35-9FCB-5C58-C207AA33891A}"/>
              </a:ext>
            </a:extLst>
          </p:cNvPr>
          <p:cNvSpPr>
            <a:spLocks noGrp="1"/>
          </p:cNvSpPr>
          <p:nvPr>
            <p:ph type="ftr" sz="quarter" idx="11"/>
          </p:nvPr>
        </p:nvSpPr>
        <p:spPr/>
        <p:txBody>
          <a:bodyPr/>
          <a:lstStyle/>
          <a:p>
            <a:endParaRPr lang="ru-RU" dirty="0"/>
          </a:p>
        </p:txBody>
      </p:sp>
      <p:sp>
        <p:nvSpPr>
          <p:cNvPr id="11" name="Номер слайда 10">
            <a:extLst>
              <a:ext uri="{FF2B5EF4-FFF2-40B4-BE49-F238E27FC236}">
                <a16:creationId xmlns:a16="http://schemas.microsoft.com/office/drawing/2014/main" xmlns="" id="{A350E6A6-02F1-5CE8-2BF5-823ED0C859F6}"/>
              </a:ext>
            </a:extLst>
          </p:cNvPr>
          <p:cNvSpPr>
            <a:spLocks noGrp="1"/>
          </p:cNvSpPr>
          <p:nvPr>
            <p:ph type="sldNum" sz="quarter" idx="12"/>
          </p:nvPr>
        </p:nvSpPr>
        <p:spPr>
          <a:xfrm>
            <a:off x="8966200" y="6352540"/>
            <a:ext cx="2743200" cy="365125"/>
          </a:xfrm>
        </p:spPr>
        <p:txBody>
          <a:bodyPr/>
          <a:lstStyle/>
          <a:p>
            <a:fld id="{56DCE2C9-06B9-4058-BEBD-6FDE8D61F8A0}" type="slidenum">
              <a:rPr lang="ru-RU" smtClean="0"/>
              <a:pPr/>
              <a:t>‹#›</a:t>
            </a:fld>
            <a:endParaRPr lang="ru-RU" dirty="0"/>
          </a:p>
        </p:txBody>
      </p:sp>
      <p:sp>
        <p:nvSpPr>
          <p:cNvPr id="13" name="Рисунок 12">
            <a:extLst>
              <a:ext uri="{FF2B5EF4-FFF2-40B4-BE49-F238E27FC236}">
                <a16:creationId xmlns:a16="http://schemas.microsoft.com/office/drawing/2014/main" xmlns="" id="{2FB426DD-0E45-856E-57DC-41F909CCD8C9}"/>
              </a:ext>
            </a:extLst>
          </p:cNvPr>
          <p:cNvSpPr>
            <a:spLocks noGrp="1"/>
          </p:cNvSpPr>
          <p:nvPr>
            <p:ph type="pic" sz="quarter" idx="13" hasCustomPrompt="1"/>
          </p:nvPr>
        </p:nvSpPr>
        <p:spPr>
          <a:xfrm>
            <a:off x="479426" y="1686557"/>
            <a:ext cx="3544250" cy="1742441"/>
          </a:xfrm>
          <a:solidFill>
            <a:schemeClr val="accent5">
              <a:lumMod val="20000"/>
              <a:lumOff val="80000"/>
            </a:schemeClr>
          </a:solidFill>
        </p:spPr>
        <p:txBody>
          <a:bodyPr anchor="ctr">
            <a:noAutofit/>
          </a:bodyPr>
          <a:lstStyle>
            <a:lvl1pPr algn="ctr">
              <a:lnSpc>
                <a:spcPct val="100000"/>
              </a:lnSpc>
              <a:spcBef>
                <a:spcPts val="0"/>
              </a:spcBef>
              <a:defRPr sz="1200"/>
            </a:lvl1pPr>
          </a:lstStyle>
          <a:p>
            <a:r>
              <a:rPr lang="ru-RU" dirty="0"/>
              <a:t>Для того, чтобы заполнить слайд </a:t>
            </a:r>
            <a:br>
              <a:rPr lang="ru-RU" dirty="0"/>
            </a:br>
            <a:r>
              <a:rPr lang="ru-RU" dirty="0"/>
              <a:t>и не оставлять его пустым, рекомендуется </a:t>
            </a:r>
            <a:br>
              <a:rPr lang="ru-RU" dirty="0"/>
            </a:br>
            <a:r>
              <a:rPr lang="ru-RU" dirty="0"/>
              <a:t>в это поле добавить иллюстрацию </a:t>
            </a:r>
            <a:br>
              <a:rPr lang="ru-RU" dirty="0"/>
            </a:br>
            <a:r>
              <a:rPr lang="ru-RU" dirty="0"/>
              <a:t>или фотографию.</a:t>
            </a:r>
          </a:p>
        </p:txBody>
      </p:sp>
      <p:sp>
        <p:nvSpPr>
          <p:cNvPr id="22" name="Текст 21">
            <a:extLst>
              <a:ext uri="{FF2B5EF4-FFF2-40B4-BE49-F238E27FC236}">
                <a16:creationId xmlns:a16="http://schemas.microsoft.com/office/drawing/2014/main" xmlns="" id="{947E01EF-939F-5B58-C50B-3852DAF5CC1A}"/>
              </a:ext>
            </a:extLst>
          </p:cNvPr>
          <p:cNvSpPr>
            <a:spLocks noGrp="1"/>
          </p:cNvSpPr>
          <p:nvPr>
            <p:ph type="body" sz="quarter" idx="17" hasCustomPrompt="1"/>
          </p:nvPr>
        </p:nvSpPr>
        <p:spPr>
          <a:xfrm>
            <a:off x="479425" y="3510280"/>
            <a:ext cx="3544247" cy="2727959"/>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разбивать большой объем текста (1</a:t>
            </a:r>
            <a:r>
              <a:rPr lang="en-US" dirty="0"/>
              <a:t>2</a:t>
            </a:r>
            <a:r>
              <a:rPr lang="ru-RU" dirty="0" err="1"/>
              <a:t>pt</a:t>
            </a:r>
            <a:r>
              <a:rPr lang="ru-RU" dirty="0"/>
              <a: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lang="en-US" dirty="0"/>
          </a:p>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p>
          <a:p>
            <a:pPr lvl="0"/>
            <a:endParaRPr lang="ru-RU" dirty="0"/>
          </a:p>
        </p:txBody>
      </p:sp>
      <p:sp>
        <p:nvSpPr>
          <p:cNvPr id="3" name="Рисунок 12">
            <a:extLst>
              <a:ext uri="{FF2B5EF4-FFF2-40B4-BE49-F238E27FC236}">
                <a16:creationId xmlns:a16="http://schemas.microsoft.com/office/drawing/2014/main" xmlns="" id="{2BB329D7-02A8-1E80-0035-B49F0724B4C4}"/>
              </a:ext>
            </a:extLst>
          </p:cNvPr>
          <p:cNvSpPr>
            <a:spLocks noGrp="1"/>
          </p:cNvSpPr>
          <p:nvPr>
            <p:ph type="pic" sz="quarter" idx="18" hasCustomPrompt="1"/>
          </p:nvPr>
        </p:nvSpPr>
        <p:spPr>
          <a:xfrm>
            <a:off x="4316413" y="1686557"/>
            <a:ext cx="3544250" cy="1742441"/>
          </a:xfrm>
          <a:solidFill>
            <a:schemeClr val="accent5">
              <a:lumMod val="20000"/>
              <a:lumOff val="80000"/>
            </a:schemeClr>
          </a:solidFill>
        </p:spPr>
        <p:txBody>
          <a:bodyPr anchor="ctr">
            <a:noAutofit/>
          </a:bodyPr>
          <a:lstStyle>
            <a:lvl1pPr algn="ctr">
              <a:lnSpc>
                <a:spcPct val="100000"/>
              </a:lnSpc>
              <a:spcBef>
                <a:spcPts val="0"/>
              </a:spcBef>
              <a:defRPr sz="1200"/>
            </a:lvl1pPr>
          </a:lstStyle>
          <a:p>
            <a:r>
              <a:rPr lang="ru-RU" dirty="0"/>
              <a:t>Для того, чтобы заполнить слайд </a:t>
            </a:r>
            <a:br>
              <a:rPr lang="ru-RU" dirty="0"/>
            </a:br>
            <a:r>
              <a:rPr lang="ru-RU" dirty="0"/>
              <a:t>и не оставлять его пустым, рекомендуется </a:t>
            </a:r>
            <a:br>
              <a:rPr lang="ru-RU" dirty="0"/>
            </a:br>
            <a:r>
              <a:rPr lang="ru-RU" dirty="0"/>
              <a:t>в это поле добавить иллюстрацию </a:t>
            </a:r>
            <a:br>
              <a:rPr lang="ru-RU" dirty="0"/>
            </a:br>
            <a:r>
              <a:rPr lang="ru-RU" dirty="0"/>
              <a:t>или фотографию.</a:t>
            </a:r>
          </a:p>
        </p:txBody>
      </p:sp>
      <p:sp>
        <p:nvSpPr>
          <p:cNvPr id="4" name="Текст 21">
            <a:extLst>
              <a:ext uri="{FF2B5EF4-FFF2-40B4-BE49-F238E27FC236}">
                <a16:creationId xmlns:a16="http://schemas.microsoft.com/office/drawing/2014/main" xmlns="" id="{6E5AEAD8-EA07-882B-E97B-CE9D2BECA870}"/>
              </a:ext>
            </a:extLst>
          </p:cNvPr>
          <p:cNvSpPr>
            <a:spLocks noGrp="1"/>
          </p:cNvSpPr>
          <p:nvPr>
            <p:ph type="body" sz="quarter" idx="19" hasCustomPrompt="1"/>
          </p:nvPr>
        </p:nvSpPr>
        <p:spPr>
          <a:xfrm>
            <a:off x="4316412" y="3510280"/>
            <a:ext cx="3544249" cy="2727959"/>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разбивать большой объем текста (1</a:t>
            </a:r>
            <a:r>
              <a:rPr lang="en-US" dirty="0"/>
              <a:t>2</a:t>
            </a:r>
            <a:r>
              <a:rPr lang="ru-RU" dirty="0" err="1"/>
              <a:t>pt</a:t>
            </a:r>
            <a:r>
              <a:rPr lang="ru-RU" dirty="0"/>
              <a: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lang="en-US" dirty="0"/>
          </a:p>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p>
          <a:p>
            <a:pPr lvl="0"/>
            <a:endParaRPr lang="ru-RU" dirty="0"/>
          </a:p>
          <a:p>
            <a:pPr lvl="0"/>
            <a:endParaRPr lang="ru-RU" dirty="0"/>
          </a:p>
        </p:txBody>
      </p:sp>
      <p:sp>
        <p:nvSpPr>
          <p:cNvPr id="5" name="Рисунок 12">
            <a:extLst>
              <a:ext uri="{FF2B5EF4-FFF2-40B4-BE49-F238E27FC236}">
                <a16:creationId xmlns:a16="http://schemas.microsoft.com/office/drawing/2014/main" xmlns="" id="{E96D5AAF-4272-2782-947E-0FAF4E128B1F}"/>
              </a:ext>
            </a:extLst>
          </p:cNvPr>
          <p:cNvSpPr>
            <a:spLocks noGrp="1"/>
          </p:cNvSpPr>
          <p:nvPr>
            <p:ph type="pic" sz="quarter" idx="20" hasCustomPrompt="1"/>
          </p:nvPr>
        </p:nvSpPr>
        <p:spPr>
          <a:xfrm>
            <a:off x="8153400" y="1686557"/>
            <a:ext cx="3544250" cy="1742441"/>
          </a:xfrm>
          <a:solidFill>
            <a:schemeClr val="accent5">
              <a:lumMod val="20000"/>
              <a:lumOff val="80000"/>
            </a:schemeClr>
          </a:solidFill>
        </p:spPr>
        <p:txBody>
          <a:bodyPr anchor="ctr">
            <a:noAutofit/>
          </a:bodyPr>
          <a:lstStyle>
            <a:lvl1pPr algn="ctr">
              <a:lnSpc>
                <a:spcPct val="100000"/>
              </a:lnSpc>
              <a:spcBef>
                <a:spcPts val="0"/>
              </a:spcBef>
              <a:defRPr sz="1200"/>
            </a:lvl1pPr>
          </a:lstStyle>
          <a:p>
            <a:r>
              <a:rPr lang="ru-RU" dirty="0"/>
              <a:t>Для того, чтобы заполнить слайд </a:t>
            </a:r>
            <a:br>
              <a:rPr lang="ru-RU" dirty="0"/>
            </a:br>
            <a:r>
              <a:rPr lang="ru-RU" dirty="0"/>
              <a:t>и не оставлять его пустым, рекомендуется </a:t>
            </a:r>
            <a:br>
              <a:rPr lang="ru-RU" dirty="0"/>
            </a:br>
            <a:r>
              <a:rPr lang="ru-RU" dirty="0"/>
              <a:t>в это поле добавить иллюстрацию </a:t>
            </a:r>
            <a:br>
              <a:rPr lang="ru-RU" dirty="0"/>
            </a:br>
            <a:r>
              <a:rPr lang="ru-RU" dirty="0"/>
              <a:t>или фотографию.</a:t>
            </a:r>
          </a:p>
        </p:txBody>
      </p:sp>
      <p:sp>
        <p:nvSpPr>
          <p:cNvPr id="6" name="Текст 21">
            <a:extLst>
              <a:ext uri="{FF2B5EF4-FFF2-40B4-BE49-F238E27FC236}">
                <a16:creationId xmlns:a16="http://schemas.microsoft.com/office/drawing/2014/main" xmlns="" id="{140D3FD4-620D-1BC8-10A0-CB1CB1F3CB8C}"/>
              </a:ext>
            </a:extLst>
          </p:cNvPr>
          <p:cNvSpPr>
            <a:spLocks noGrp="1"/>
          </p:cNvSpPr>
          <p:nvPr>
            <p:ph type="body" sz="quarter" idx="21" hasCustomPrompt="1"/>
          </p:nvPr>
        </p:nvSpPr>
        <p:spPr>
          <a:xfrm>
            <a:off x="8153400" y="3510280"/>
            <a:ext cx="3556000" cy="2727959"/>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разбивать большой объем текста (1</a:t>
            </a:r>
            <a:r>
              <a:rPr lang="en-US" dirty="0"/>
              <a:t>2</a:t>
            </a:r>
            <a:r>
              <a:rPr lang="ru-RU" dirty="0" err="1"/>
              <a:t>pt</a:t>
            </a:r>
            <a:r>
              <a:rPr lang="ru-RU" dirty="0"/>
              <a: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lang="en-US" dirty="0"/>
          </a:p>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p>
          <a:p>
            <a:pPr lvl="0"/>
            <a:endParaRPr lang="ru-RU" dirty="0"/>
          </a:p>
          <a:p>
            <a:pPr lvl="0"/>
            <a:endParaRPr lang="ru-RU" dirty="0"/>
          </a:p>
        </p:txBody>
      </p:sp>
      <p:sp>
        <p:nvSpPr>
          <p:cNvPr id="15" name="Текст 3">
            <a:extLst>
              <a:ext uri="{FF2B5EF4-FFF2-40B4-BE49-F238E27FC236}">
                <a16:creationId xmlns:a16="http://schemas.microsoft.com/office/drawing/2014/main" xmlns="" id="{8C4FEF29-AF03-3140-0FDB-E0F5E47880FA}"/>
              </a:ext>
            </a:extLst>
          </p:cNvPr>
          <p:cNvSpPr>
            <a:spLocks noGrp="1"/>
          </p:cNvSpPr>
          <p:nvPr>
            <p:ph type="body" sz="quarter" idx="22" hasCustomPrompt="1"/>
          </p:nvPr>
        </p:nvSpPr>
        <p:spPr>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ru-RU" dirty="0">
                <a:latin typeface="Montserrat SemiBold" panose="00000700000000000000" pitchFamily="2" charset="-52"/>
              </a:rPr>
              <a:t>Пояснительная или дополнительная информация (16 </a:t>
            </a:r>
            <a:r>
              <a:rPr lang="ru-RU" dirty="0" err="1">
                <a:latin typeface="Montserrat SemiBold" panose="00000700000000000000" pitchFamily="2" charset="-52"/>
              </a:rPr>
              <a:t>pt</a:t>
            </a:r>
            <a:r>
              <a:rPr lang="ru-RU" dirty="0">
                <a:latin typeface="Montserrat SemiBold" panose="00000700000000000000" pitchFamily="2" charset="-52"/>
              </a:rPr>
              <a:t>) </a:t>
            </a:r>
          </a:p>
        </p:txBody>
      </p:sp>
    </p:spTree>
    <p:extLst>
      <p:ext uri="{BB962C8B-B14F-4D97-AF65-F5344CB8AC3E}">
        <p14:creationId xmlns:p14="http://schemas.microsoft.com/office/powerpoint/2010/main" val="1649308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МТУСИ_Графическое изображение_вид6">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6BADB568-565C-4131-B256-954D8136C5D3}"/>
              </a:ext>
            </a:extLst>
          </p:cNvPr>
          <p:cNvSpPr>
            <a:spLocks noGrp="1"/>
          </p:cNvSpPr>
          <p:nvPr>
            <p:ph type="title" hasCustomPrompt="1"/>
          </p:nvPr>
        </p:nvSpPr>
        <p:spPr>
          <a:xfrm>
            <a:off x="479425" y="597856"/>
            <a:ext cx="11229975" cy="1088701"/>
          </a:xfrm>
        </p:spPr>
        <p:txBody>
          <a:bodyPr/>
          <a:lstStyle>
            <a:lvl1pPr algn="l">
              <a:defRPr lang="ru-RU" sz="3200" b="0" kern="1200" dirty="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ru-RU" dirty="0"/>
              <a:t>Заголовок слайда (32 </a:t>
            </a:r>
            <a:r>
              <a:rPr lang="en-US" dirty="0"/>
              <a:t>pt)</a:t>
            </a:r>
            <a:r>
              <a:rPr lang="ru-RU" dirty="0"/>
              <a:t>, старайтесь уместить заголовок в одну-две строки </a:t>
            </a:r>
          </a:p>
        </p:txBody>
      </p:sp>
      <p:sp>
        <p:nvSpPr>
          <p:cNvPr id="10" name="Нижний колонтитул 9">
            <a:extLst>
              <a:ext uri="{FF2B5EF4-FFF2-40B4-BE49-F238E27FC236}">
                <a16:creationId xmlns:a16="http://schemas.microsoft.com/office/drawing/2014/main" xmlns="" id="{592DA0A4-3E35-9FCB-5C58-C207AA33891A}"/>
              </a:ext>
            </a:extLst>
          </p:cNvPr>
          <p:cNvSpPr>
            <a:spLocks noGrp="1"/>
          </p:cNvSpPr>
          <p:nvPr>
            <p:ph type="ftr" sz="quarter" idx="11"/>
          </p:nvPr>
        </p:nvSpPr>
        <p:spPr/>
        <p:txBody>
          <a:bodyPr/>
          <a:lstStyle/>
          <a:p>
            <a:endParaRPr lang="ru-RU" dirty="0"/>
          </a:p>
        </p:txBody>
      </p:sp>
      <p:sp>
        <p:nvSpPr>
          <p:cNvPr id="11" name="Номер слайда 10">
            <a:extLst>
              <a:ext uri="{FF2B5EF4-FFF2-40B4-BE49-F238E27FC236}">
                <a16:creationId xmlns:a16="http://schemas.microsoft.com/office/drawing/2014/main" xmlns="" id="{A350E6A6-02F1-5CE8-2BF5-823ED0C859F6}"/>
              </a:ext>
            </a:extLst>
          </p:cNvPr>
          <p:cNvSpPr>
            <a:spLocks noGrp="1"/>
          </p:cNvSpPr>
          <p:nvPr>
            <p:ph type="sldNum" sz="quarter" idx="12"/>
          </p:nvPr>
        </p:nvSpPr>
        <p:spPr>
          <a:xfrm>
            <a:off x="8966200" y="6352540"/>
            <a:ext cx="2743200" cy="365125"/>
          </a:xfrm>
        </p:spPr>
        <p:txBody>
          <a:bodyPr/>
          <a:lstStyle/>
          <a:p>
            <a:fld id="{56DCE2C9-06B9-4058-BEBD-6FDE8D61F8A0}" type="slidenum">
              <a:rPr lang="ru-RU" smtClean="0"/>
              <a:pPr/>
              <a:t>‹#›</a:t>
            </a:fld>
            <a:endParaRPr lang="ru-RU" dirty="0"/>
          </a:p>
        </p:txBody>
      </p:sp>
      <p:sp>
        <p:nvSpPr>
          <p:cNvPr id="13" name="Рисунок 12">
            <a:extLst>
              <a:ext uri="{FF2B5EF4-FFF2-40B4-BE49-F238E27FC236}">
                <a16:creationId xmlns:a16="http://schemas.microsoft.com/office/drawing/2014/main" xmlns="" id="{2FB426DD-0E45-856E-57DC-41F909CCD8C9}"/>
              </a:ext>
            </a:extLst>
          </p:cNvPr>
          <p:cNvSpPr>
            <a:spLocks noGrp="1"/>
          </p:cNvSpPr>
          <p:nvPr>
            <p:ph type="pic" sz="quarter" idx="13" hasCustomPrompt="1"/>
          </p:nvPr>
        </p:nvSpPr>
        <p:spPr>
          <a:xfrm>
            <a:off x="479426" y="1686557"/>
            <a:ext cx="3544250" cy="2727959"/>
          </a:xfrm>
          <a:solidFill>
            <a:schemeClr val="accent5">
              <a:lumMod val="20000"/>
              <a:lumOff val="80000"/>
            </a:schemeClr>
          </a:solidFill>
        </p:spPr>
        <p:txBody>
          <a:bodyPr anchor="ctr">
            <a:noAutofit/>
          </a:bodyPr>
          <a:lstStyle>
            <a:lvl1pPr algn="ctr">
              <a:lnSpc>
                <a:spcPct val="100000"/>
              </a:lnSpc>
              <a:spcBef>
                <a:spcPts val="0"/>
              </a:spcBef>
              <a:defRPr sz="1200"/>
            </a:lvl1pPr>
          </a:lstStyle>
          <a:p>
            <a:r>
              <a:rPr lang="ru-RU" dirty="0"/>
              <a:t>Для того, чтобы заполнить слайд </a:t>
            </a:r>
            <a:br>
              <a:rPr lang="ru-RU" dirty="0"/>
            </a:br>
            <a:r>
              <a:rPr lang="ru-RU" dirty="0"/>
              <a:t>и не оставлять его пустым, рекомендуется </a:t>
            </a:r>
            <a:br>
              <a:rPr lang="ru-RU" dirty="0"/>
            </a:br>
            <a:r>
              <a:rPr lang="ru-RU" dirty="0"/>
              <a:t>в это поле добавить иллюстрацию </a:t>
            </a:r>
            <a:br>
              <a:rPr lang="ru-RU" dirty="0"/>
            </a:br>
            <a:r>
              <a:rPr lang="ru-RU" dirty="0"/>
              <a:t>или фотографию.</a:t>
            </a:r>
          </a:p>
        </p:txBody>
      </p:sp>
      <p:sp>
        <p:nvSpPr>
          <p:cNvPr id="22" name="Текст 21">
            <a:extLst>
              <a:ext uri="{FF2B5EF4-FFF2-40B4-BE49-F238E27FC236}">
                <a16:creationId xmlns:a16="http://schemas.microsoft.com/office/drawing/2014/main" xmlns="" id="{947E01EF-939F-5B58-C50B-3852DAF5CC1A}"/>
              </a:ext>
            </a:extLst>
          </p:cNvPr>
          <p:cNvSpPr>
            <a:spLocks noGrp="1"/>
          </p:cNvSpPr>
          <p:nvPr>
            <p:ph type="body" sz="quarter" idx="17" hasCustomPrompt="1"/>
          </p:nvPr>
        </p:nvSpPr>
        <p:spPr>
          <a:xfrm>
            <a:off x="479425" y="4495798"/>
            <a:ext cx="3544247" cy="1742441"/>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разбивать большой объем текста (1</a:t>
            </a:r>
            <a:r>
              <a:rPr lang="en-US" dirty="0"/>
              <a:t>2</a:t>
            </a:r>
            <a:r>
              <a:rPr lang="ru-RU" dirty="0" err="1"/>
              <a:t>pt</a:t>
            </a:r>
            <a:r>
              <a:rPr lang="ru-RU" dirty="0"/>
              <a: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p>
        </p:txBody>
      </p:sp>
      <p:sp>
        <p:nvSpPr>
          <p:cNvPr id="3" name="Рисунок 12">
            <a:extLst>
              <a:ext uri="{FF2B5EF4-FFF2-40B4-BE49-F238E27FC236}">
                <a16:creationId xmlns:a16="http://schemas.microsoft.com/office/drawing/2014/main" xmlns="" id="{2BB329D7-02A8-1E80-0035-B49F0724B4C4}"/>
              </a:ext>
            </a:extLst>
          </p:cNvPr>
          <p:cNvSpPr>
            <a:spLocks noGrp="1"/>
          </p:cNvSpPr>
          <p:nvPr>
            <p:ph type="pic" sz="quarter" idx="18" hasCustomPrompt="1"/>
          </p:nvPr>
        </p:nvSpPr>
        <p:spPr>
          <a:xfrm>
            <a:off x="4316413" y="1686557"/>
            <a:ext cx="3544250" cy="2727959"/>
          </a:xfrm>
          <a:solidFill>
            <a:schemeClr val="accent5">
              <a:lumMod val="20000"/>
              <a:lumOff val="80000"/>
            </a:schemeClr>
          </a:solidFill>
        </p:spPr>
        <p:txBody>
          <a:bodyPr anchor="ctr">
            <a:noAutofit/>
          </a:bodyPr>
          <a:lstStyle>
            <a:lvl1pPr algn="ctr">
              <a:lnSpc>
                <a:spcPct val="100000"/>
              </a:lnSpc>
              <a:spcBef>
                <a:spcPts val="0"/>
              </a:spcBef>
              <a:defRPr sz="1200"/>
            </a:lvl1pPr>
          </a:lstStyle>
          <a:p>
            <a:r>
              <a:rPr lang="ru-RU" dirty="0"/>
              <a:t>Для того, чтобы заполнить слайд </a:t>
            </a:r>
            <a:br>
              <a:rPr lang="ru-RU" dirty="0"/>
            </a:br>
            <a:r>
              <a:rPr lang="ru-RU" dirty="0"/>
              <a:t>и не оставлять его пустым, рекомендуется </a:t>
            </a:r>
            <a:br>
              <a:rPr lang="ru-RU" dirty="0"/>
            </a:br>
            <a:r>
              <a:rPr lang="ru-RU" dirty="0"/>
              <a:t>в это поле добавить иллюстрацию </a:t>
            </a:r>
            <a:br>
              <a:rPr lang="ru-RU" dirty="0"/>
            </a:br>
            <a:r>
              <a:rPr lang="ru-RU" dirty="0"/>
              <a:t>или фотографию.</a:t>
            </a:r>
          </a:p>
        </p:txBody>
      </p:sp>
      <p:sp>
        <p:nvSpPr>
          <p:cNvPr id="4" name="Текст 21">
            <a:extLst>
              <a:ext uri="{FF2B5EF4-FFF2-40B4-BE49-F238E27FC236}">
                <a16:creationId xmlns:a16="http://schemas.microsoft.com/office/drawing/2014/main" xmlns="" id="{6E5AEAD8-EA07-882B-E97B-CE9D2BECA870}"/>
              </a:ext>
            </a:extLst>
          </p:cNvPr>
          <p:cNvSpPr>
            <a:spLocks noGrp="1"/>
          </p:cNvSpPr>
          <p:nvPr>
            <p:ph type="body" sz="quarter" idx="19" hasCustomPrompt="1"/>
          </p:nvPr>
        </p:nvSpPr>
        <p:spPr>
          <a:xfrm>
            <a:off x="4316412" y="4495798"/>
            <a:ext cx="3544249" cy="1742441"/>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разбивать большой объем текста (1</a:t>
            </a:r>
            <a:r>
              <a:rPr lang="en-US" dirty="0"/>
              <a:t>2</a:t>
            </a:r>
            <a:r>
              <a:rPr lang="ru-RU" dirty="0" err="1"/>
              <a:t>pt</a:t>
            </a:r>
            <a:r>
              <a:rPr lang="ru-RU" dirty="0"/>
              <a: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p>
        </p:txBody>
      </p:sp>
      <p:sp>
        <p:nvSpPr>
          <p:cNvPr id="5" name="Рисунок 12">
            <a:extLst>
              <a:ext uri="{FF2B5EF4-FFF2-40B4-BE49-F238E27FC236}">
                <a16:creationId xmlns:a16="http://schemas.microsoft.com/office/drawing/2014/main" xmlns="" id="{E96D5AAF-4272-2782-947E-0FAF4E128B1F}"/>
              </a:ext>
            </a:extLst>
          </p:cNvPr>
          <p:cNvSpPr>
            <a:spLocks noGrp="1"/>
          </p:cNvSpPr>
          <p:nvPr>
            <p:ph type="pic" sz="quarter" idx="20" hasCustomPrompt="1"/>
          </p:nvPr>
        </p:nvSpPr>
        <p:spPr>
          <a:xfrm>
            <a:off x="8153400" y="1686558"/>
            <a:ext cx="3544250" cy="2718756"/>
          </a:xfrm>
          <a:solidFill>
            <a:schemeClr val="accent5">
              <a:lumMod val="20000"/>
              <a:lumOff val="80000"/>
            </a:schemeClr>
          </a:solidFill>
        </p:spPr>
        <p:txBody>
          <a:bodyPr anchor="ctr">
            <a:noAutofit/>
          </a:bodyPr>
          <a:lstStyle>
            <a:lvl1pPr algn="ctr">
              <a:lnSpc>
                <a:spcPct val="100000"/>
              </a:lnSpc>
              <a:spcBef>
                <a:spcPts val="0"/>
              </a:spcBef>
              <a:defRPr sz="1200"/>
            </a:lvl1pPr>
          </a:lstStyle>
          <a:p>
            <a:r>
              <a:rPr lang="ru-RU" dirty="0"/>
              <a:t>Для того, чтобы заполнить слайд </a:t>
            </a:r>
            <a:br>
              <a:rPr lang="ru-RU" dirty="0"/>
            </a:br>
            <a:r>
              <a:rPr lang="ru-RU" dirty="0"/>
              <a:t>и не оставлять его пустым, рекомендуется </a:t>
            </a:r>
            <a:br>
              <a:rPr lang="ru-RU" dirty="0"/>
            </a:br>
            <a:r>
              <a:rPr lang="ru-RU" dirty="0"/>
              <a:t>в это поле добавить иллюстрацию </a:t>
            </a:r>
            <a:br>
              <a:rPr lang="ru-RU" dirty="0"/>
            </a:br>
            <a:r>
              <a:rPr lang="ru-RU" dirty="0"/>
              <a:t>или фотографию.</a:t>
            </a:r>
          </a:p>
        </p:txBody>
      </p:sp>
      <p:sp>
        <p:nvSpPr>
          <p:cNvPr id="6" name="Текст 21">
            <a:extLst>
              <a:ext uri="{FF2B5EF4-FFF2-40B4-BE49-F238E27FC236}">
                <a16:creationId xmlns:a16="http://schemas.microsoft.com/office/drawing/2014/main" xmlns="" id="{140D3FD4-620D-1BC8-10A0-CB1CB1F3CB8C}"/>
              </a:ext>
            </a:extLst>
          </p:cNvPr>
          <p:cNvSpPr>
            <a:spLocks noGrp="1"/>
          </p:cNvSpPr>
          <p:nvPr>
            <p:ph type="body" sz="quarter" idx="21" hasCustomPrompt="1"/>
          </p:nvPr>
        </p:nvSpPr>
        <p:spPr>
          <a:xfrm>
            <a:off x="8153400" y="4495798"/>
            <a:ext cx="3556000" cy="1742441"/>
          </a:xfrm>
        </p:spPr>
        <p:txBody>
          <a:bodyPr/>
          <a:lstStyle>
            <a:lvl1pPr algn="l">
              <a:defRPr sz="12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разбивать большой объем текста (1</a:t>
            </a:r>
            <a:r>
              <a:rPr lang="en-US" dirty="0"/>
              <a:t>2</a:t>
            </a:r>
            <a:r>
              <a:rPr lang="ru-RU" dirty="0" err="1"/>
              <a:t>pt</a:t>
            </a:r>
            <a:r>
              <a:rPr lang="ru-RU" dirty="0"/>
              <a: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p>
          <a:p>
            <a:pPr lvl="0"/>
            <a:endParaRPr lang="ru-RU" dirty="0"/>
          </a:p>
        </p:txBody>
      </p:sp>
      <p:sp>
        <p:nvSpPr>
          <p:cNvPr id="15" name="Текст 3">
            <a:extLst>
              <a:ext uri="{FF2B5EF4-FFF2-40B4-BE49-F238E27FC236}">
                <a16:creationId xmlns:a16="http://schemas.microsoft.com/office/drawing/2014/main" xmlns="" id="{AED79EC4-286A-C435-0E13-143ECEDA71F4}"/>
              </a:ext>
            </a:extLst>
          </p:cNvPr>
          <p:cNvSpPr>
            <a:spLocks noGrp="1"/>
          </p:cNvSpPr>
          <p:nvPr>
            <p:ph type="body" sz="quarter" idx="22" hasCustomPrompt="1"/>
          </p:nvPr>
        </p:nvSpPr>
        <p:spPr>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ru-RU" dirty="0">
                <a:latin typeface="Montserrat SemiBold" panose="00000700000000000000" pitchFamily="2" charset="-52"/>
              </a:rPr>
              <a:t>Пояснительная или дополнительная информация (16 </a:t>
            </a:r>
            <a:r>
              <a:rPr lang="ru-RU" dirty="0" err="1">
                <a:latin typeface="Montserrat SemiBold" panose="00000700000000000000" pitchFamily="2" charset="-52"/>
              </a:rPr>
              <a:t>pt</a:t>
            </a:r>
            <a:r>
              <a:rPr lang="ru-RU" dirty="0">
                <a:latin typeface="Montserrat SemiBold" panose="00000700000000000000" pitchFamily="2" charset="-52"/>
              </a:rPr>
              <a:t>) </a:t>
            </a:r>
          </a:p>
        </p:txBody>
      </p:sp>
    </p:spTree>
    <p:extLst>
      <p:ext uri="{BB962C8B-B14F-4D97-AF65-F5344CB8AC3E}">
        <p14:creationId xmlns:p14="http://schemas.microsoft.com/office/powerpoint/2010/main" val="1456623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МТУСИ_Графическое изображение_вид7">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6BADB568-565C-4131-B256-954D8136C5D3}"/>
              </a:ext>
            </a:extLst>
          </p:cNvPr>
          <p:cNvSpPr>
            <a:spLocks noGrp="1"/>
          </p:cNvSpPr>
          <p:nvPr>
            <p:ph type="title" hasCustomPrompt="1"/>
          </p:nvPr>
        </p:nvSpPr>
        <p:spPr>
          <a:xfrm>
            <a:off x="479425" y="597856"/>
            <a:ext cx="11229975" cy="1088701"/>
          </a:xfrm>
        </p:spPr>
        <p:txBody>
          <a:bodyPr/>
          <a:lstStyle>
            <a:lvl1pPr algn="l">
              <a:defRPr lang="ru-RU" sz="3200" b="0" kern="1200" dirty="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ru-RU" dirty="0"/>
              <a:t>Заголовок слайда (32 </a:t>
            </a:r>
            <a:r>
              <a:rPr lang="en-US" dirty="0"/>
              <a:t>pt)</a:t>
            </a:r>
            <a:r>
              <a:rPr lang="ru-RU" dirty="0"/>
              <a:t>, старайтесь уместить заголовок в одну-две строки </a:t>
            </a:r>
          </a:p>
        </p:txBody>
      </p:sp>
      <p:sp>
        <p:nvSpPr>
          <p:cNvPr id="10" name="Нижний колонтитул 9">
            <a:extLst>
              <a:ext uri="{FF2B5EF4-FFF2-40B4-BE49-F238E27FC236}">
                <a16:creationId xmlns:a16="http://schemas.microsoft.com/office/drawing/2014/main" xmlns="" id="{592DA0A4-3E35-9FCB-5C58-C207AA33891A}"/>
              </a:ext>
            </a:extLst>
          </p:cNvPr>
          <p:cNvSpPr>
            <a:spLocks noGrp="1"/>
          </p:cNvSpPr>
          <p:nvPr>
            <p:ph type="ftr" sz="quarter" idx="11"/>
          </p:nvPr>
        </p:nvSpPr>
        <p:spPr/>
        <p:txBody>
          <a:bodyPr/>
          <a:lstStyle/>
          <a:p>
            <a:endParaRPr lang="ru-RU" dirty="0"/>
          </a:p>
        </p:txBody>
      </p:sp>
      <p:sp>
        <p:nvSpPr>
          <p:cNvPr id="11" name="Номер слайда 10">
            <a:extLst>
              <a:ext uri="{FF2B5EF4-FFF2-40B4-BE49-F238E27FC236}">
                <a16:creationId xmlns:a16="http://schemas.microsoft.com/office/drawing/2014/main" xmlns="" id="{A350E6A6-02F1-5CE8-2BF5-823ED0C859F6}"/>
              </a:ext>
            </a:extLst>
          </p:cNvPr>
          <p:cNvSpPr>
            <a:spLocks noGrp="1"/>
          </p:cNvSpPr>
          <p:nvPr>
            <p:ph type="sldNum" sz="quarter" idx="12"/>
          </p:nvPr>
        </p:nvSpPr>
        <p:spPr>
          <a:xfrm>
            <a:off x="8966200" y="6352540"/>
            <a:ext cx="2743200" cy="365125"/>
          </a:xfrm>
        </p:spPr>
        <p:txBody>
          <a:bodyPr/>
          <a:lstStyle/>
          <a:p>
            <a:fld id="{56DCE2C9-06B9-4058-BEBD-6FDE8D61F8A0}" type="slidenum">
              <a:rPr lang="ru-RU" smtClean="0"/>
              <a:pPr/>
              <a:t>‹#›</a:t>
            </a:fld>
            <a:endParaRPr lang="ru-RU" dirty="0"/>
          </a:p>
        </p:txBody>
      </p:sp>
      <p:sp>
        <p:nvSpPr>
          <p:cNvPr id="13" name="Рисунок 12">
            <a:extLst>
              <a:ext uri="{FF2B5EF4-FFF2-40B4-BE49-F238E27FC236}">
                <a16:creationId xmlns:a16="http://schemas.microsoft.com/office/drawing/2014/main" xmlns="" id="{2FB426DD-0E45-856E-57DC-41F909CCD8C9}"/>
              </a:ext>
            </a:extLst>
          </p:cNvPr>
          <p:cNvSpPr>
            <a:spLocks noGrp="1"/>
          </p:cNvSpPr>
          <p:nvPr>
            <p:ph type="pic" sz="quarter" idx="13" hasCustomPrompt="1"/>
          </p:nvPr>
        </p:nvSpPr>
        <p:spPr>
          <a:xfrm>
            <a:off x="479426" y="1686557"/>
            <a:ext cx="3544250" cy="2216786"/>
          </a:xfrm>
          <a:solidFill>
            <a:schemeClr val="accent5">
              <a:lumMod val="20000"/>
              <a:lumOff val="80000"/>
            </a:schemeClr>
          </a:solidFill>
        </p:spPr>
        <p:txBody>
          <a:bodyPr anchor="ctr">
            <a:noAutofit/>
          </a:bodyPr>
          <a:lstStyle>
            <a:lvl1pPr algn="ctr">
              <a:lnSpc>
                <a:spcPct val="100000"/>
              </a:lnSpc>
              <a:spcBef>
                <a:spcPts val="0"/>
              </a:spcBef>
              <a:defRPr sz="1200"/>
            </a:lvl1pPr>
          </a:lstStyle>
          <a:p>
            <a:r>
              <a:rPr lang="ru-RU" dirty="0"/>
              <a:t>Для того, чтобы заполнить слайд </a:t>
            </a:r>
            <a:br>
              <a:rPr lang="ru-RU" dirty="0"/>
            </a:br>
            <a:r>
              <a:rPr lang="ru-RU" dirty="0"/>
              <a:t>и не оставлять его пустым, рекомендуется </a:t>
            </a:r>
            <a:br>
              <a:rPr lang="ru-RU" dirty="0"/>
            </a:br>
            <a:r>
              <a:rPr lang="ru-RU" dirty="0"/>
              <a:t>в это поле добавить иллюстрацию </a:t>
            </a:r>
            <a:br>
              <a:rPr lang="ru-RU" dirty="0"/>
            </a:br>
            <a:r>
              <a:rPr lang="ru-RU" dirty="0"/>
              <a:t>или фотографию.</a:t>
            </a:r>
          </a:p>
        </p:txBody>
      </p:sp>
      <p:sp>
        <p:nvSpPr>
          <p:cNvPr id="12" name="Рисунок 12">
            <a:extLst>
              <a:ext uri="{FF2B5EF4-FFF2-40B4-BE49-F238E27FC236}">
                <a16:creationId xmlns:a16="http://schemas.microsoft.com/office/drawing/2014/main" xmlns="" id="{DFD616E2-B09D-07BB-9AB3-A1AA68C1B91D}"/>
              </a:ext>
            </a:extLst>
          </p:cNvPr>
          <p:cNvSpPr>
            <a:spLocks noGrp="1"/>
          </p:cNvSpPr>
          <p:nvPr>
            <p:ph type="pic" sz="quarter" idx="22" hasCustomPrompt="1"/>
          </p:nvPr>
        </p:nvSpPr>
        <p:spPr>
          <a:xfrm>
            <a:off x="479426" y="4021453"/>
            <a:ext cx="3544250" cy="2216786"/>
          </a:xfrm>
          <a:solidFill>
            <a:schemeClr val="accent5">
              <a:lumMod val="20000"/>
              <a:lumOff val="80000"/>
            </a:schemeClr>
          </a:solidFill>
        </p:spPr>
        <p:txBody>
          <a:bodyPr anchor="ctr">
            <a:noAutofit/>
          </a:bodyPr>
          <a:lstStyle>
            <a:lvl1pPr algn="ctr">
              <a:lnSpc>
                <a:spcPct val="100000"/>
              </a:lnSpc>
              <a:spcBef>
                <a:spcPts val="0"/>
              </a:spcBef>
              <a:defRPr sz="1200"/>
            </a:lvl1pPr>
          </a:lstStyle>
          <a:p>
            <a:r>
              <a:rPr lang="ru-RU" dirty="0"/>
              <a:t>Для того, чтобы заполнить слайд </a:t>
            </a:r>
            <a:br>
              <a:rPr lang="ru-RU" dirty="0"/>
            </a:br>
            <a:r>
              <a:rPr lang="ru-RU" dirty="0"/>
              <a:t>и не оставлять его пустым, рекомендуется </a:t>
            </a:r>
            <a:br>
              <a:rPr lang="ru-RU" dirty="0"/>
            </a:br>
            <a:r>
              <a:rPr lang="ru-RU" dirty="0"/>
              <a:t>в это поле добавить иллюстрацию </a:t>
            </a:r>
            <a:br>
              <a:rPr lang="ru-RU" dirty="0"/>
            </a:br>
            <a:r>
              <a:rPr lang="ru-RU" dirty="0"/>
              <a:t>или фотографию.</a:t>
            </a:r>
          </a:p>
        </p:txBody>
      </p:sp>
      <p:sp>
        <p:nvSpPr>
          <p:cNvPr id="14" name="Рисунок 12">
            <a:extLst>
              <a:ext uri="{FF2B5EF4-FFF2-40B4-BE49-F238E27FC236}">
                <a16:creationId xmlns:a16="http://schemas.microsoft.com/office/drawing/2014/main" xmlns="" id="{56BAD0C4-03D0-852D-6EAE-BAE24A369905}"/>
              </a:ext>
            </a:extLst>
          </p:cNvPr>
          <p:cNvSpPr>
            <a:spLocks noGrp="1"/>
          </p:cNvSpPr>
          <p:nvPr>
            <p:ph type="pic" sz="quarter" idx="23" hasCustomPrompt="1"/>
          </p:nvPr>
        </p:nvSpPr>
        <p:spPr>
          <a:xfrm>
            <a:off x="4323875" y="1686557"/>
            <a:ext cx="3544250" cy="2216786"/>
          </a:xfrm>
          <a:solidFill>
            <a:schemeClr val="accent5">
              <a:lumMod val="20000"/>
              <a:lumOff val="80000"/>
            </a:schemeClr>
          </a:solidFill>
        </p:spPr>
        <p:txBody>
          <a:bodyPr anchor="ctr">
            <a:noAutofit/>
          </a:bodyPr>
          <a:lstStyle>
            <a:lvl1pPr algn="ctr">
              <a:lnSpc>
                <a:spcPct val="100000"/>
              </a:lnSpc>
              <a:spcBef>
                <a:spcPts val="0"/>
              </a:spcBef>
              <a:defRPr sz="1200"/>
            </a:lvl1pPr>
          </a:lstStyle>
          <a:p>
            <a:r>
              <a:rPr lang="ru-RU" dirty="0"/>
              <a:t>Для того, чтобы заполнить слайд </a:t>
            </a:r>
            <a:br>
              <a:rPr lang="ru-RU" dirty="0"/>
            </a:br>
            <a:r>
              <a:rPr lang="ru-RU" dirty="0"/>
              <a:t>и не оставлять его пустым, рекомендуется </a:t>
            </a:r>
            <a:br>
              <a:rPr lang="ru-RU" dirty="0"/>
            </a:br>
            <a:r>
              <a:rPr lang="ru-RU" dirty="0"/>
              <a:t>в это поле добавить иллюстрацию </a:t>
            </a:r>
            <a:br>
              <a:rPr lang="ru-RU" dirty="0"/>
            </a:br>
            <a:r>
              <a:rPr lang="ru-RU" dirty="0"/>
              <a:t>или фотографию.</a:t>
            </a:r>
          </a:p>
        </p:txBody>
      </p:sp>
      <p:sp>
        <p:nvSpPr>
          <p:cNvPr id="15" name="Рисунок 12">
            <a:extLst>
              <a:ext uri="{FF2B5EF4-FFF2-40B4-BE49-F238E27FC236}">
                <a16:creationId xmlns:a16="http://schemas.microsoft.com/office/drawing/2014/main" xmlns="" id="{2E78ECF4-3A28-D61E-1246-69E975A363CB}"/>
              </a:ext>
            </a:extLst>
          </p:cNvPr>
          <p:cNvSpPr>
            <a:spLocks noGrp="1"/>
          </p:cNvSpPr>
          <p:nvPr>
            <p:ph type="pic" sz="quarter" idx="24" hasCustomPrompt="1"/>
          </p:nvPr>
        </p:nvSpPr>
        <p:spPr>
          <a:xfrm>
            <a:off x="4323875" y="4021453"/>
            <a:ext cx="3544250" cy="2216786"/>
          </a:xfrm>
          <a:solidFill>
            <a:schemeClr val="accent5">
              <a:lumMod val="20000"/>
              <a:lumOff val="80000"/>
            </a:schemeClr>
          </a:solidFill>
        </p:spPr>
        <p:txBody>
          <a:bodyPr anchor="ctr">
            <a:noAutofit/>
          </a:bodyPr>
          <a:lstStyle>
            <a:lvl1pPr algn="ctr">
              <a:lnSpc>
                <a:spcPct val="100000"/>
              </a:lnSpc>
              <a:spcBef>
                <a:spcPts val="0"/>
              </a:spcBef>
              <a:defRPr sz="1200"/>
            </a:lvl1pPr>
          </a:lstStyle>
          <a:p>
            <a:r>
              <a:rPr lang="ru-RU" dirty="0"/>
              <a:t>Для того, чтобы заполнить слайд </a:t>
            </a:r>
            <a:br>
              <a:rPr lang="ru-RU" dirty="0"/>
            </a:br>
            <a:r>
              <a:rPr lang="ru-RU" dirty="0"/>
              <a:t>и не оставлять его пустым, рекомендуется </a:t>
            </a:r>
            <a:br>
              <a:rPr lang="ru-RU" dirty="0"/>
            </a:br>
            <a:r>
              <a:rPr lang="ru-RU" dirty="0"/>
              <a:t>в это поле добавить иллюстрацию </a:t>
            </a:r>
            <a:br>
              <a:rPr lang="ru-RU" dirty="0"/>
            </a:br>
            <a:r>
              <a:rPr lang="ru-RU" dirty="0"/>
              <a:t>или фотографию.</a:t>
            </a:r>
          </a:p>
        </p:txBody>
      </p:sp>
      <p:sp>
        <p:nvSpPr>
          <p:cNvPr id="16" name="Рисунок 12">
            <a:extLst>
              <a:ext uri="{FF2B5EF4-FFF2-40B4-BE49-F238E27FC236}">
                <a16:creationId xmlns:a16="http://schemas.microsoft.com/office/drawing/2014/main" xmlns="" id="{AD342940-D32A-9086-7B9E-97741210107C}"/>
              </a:ext>
            </a:extLst>
          </p:cNvPr>
          <p:cNvSpPr>
            <a:spLocks noGrp="1"/>
          </p:cNvSpPr>
          <p:nvPr>
            <p:ph type="pic" sz="quarter" idx="25" hasCustomPrompt="1"/>
          </p:nvPr>
        </p:nvSpPr>
        <p:spPr>
          <a:xfrm>
            <a:off x="8165150" y="1686557"/>
            <a:ext cx="3544250" cy="2216786"/>
          </a:xfrm>
          <a:solidFill>
            <a:schemeClr val="accent5">
              <a:lumMod val="20000"/>
              <a:lumOff val="80000"/>
            </a:schemeClr>
          </a:solidFill>
        </p:spPr>
        <p:txBody>
          <a:bodyPr anchor="ctr">
            <a:noAutofit/>
          </a:bodyPr>
          <a:lstStyle>
            <a:lvl1pPr algn="ctr">
              <a:lnSpc>
                <a:spcPct val="100000"/>
              </a:lnSpc>
              <a:spcBef>
                <a:spcPts val="0"/>
              </a:spcBef>
              <a:defRPr sz="1200"/>
            </a:lvl1pPr>
          </a:lstStyle>
          <a:p>
            <a:r>
              <a:rPr lang="ru-RU" dirty="0"/>
              <a:t>Для того, чтобы заполнить слайд </a:t>
            </a:r>
            <a:br>
              <a:rPr lang="ru-RU" dirty="0"/>
            </a:br>
            <a:r>
              <a:rPr lang="ru-RU" dirty="0"/>
              <a:t>и не оставлять его пустым, рекомендуется </a:t>
            </a:r>
            <a:br>
              <a:rPr lang="ru-RU" dirty="0"/>
            </a:br>
            <a:r>
              <a:rPr lang="ru-RU" dirty="0"/>
              <a:t>в это поле добавить иллюстрацию </a:t>
            </a:r>
            <a:br>
              <a:rPr lang="ru-RU" dirty="0"/>
            </a:br>
            <a:r>
              <a:rPr lang="ru-RU" dirty="0"/>
              <a:t>или фотографию.</a:t>
            </a:r>
          </a:p>
        </p:txBody>
      </p:sp>
      <p:sp>
        <p:nvSpPr>
          <p:cNvPr id="17" name="Рисунок 12">
            <a:extLst>
              <a:ext uri="{FF2B5EF4-FFF2-40B4-BE49-F238E27FC236}">
                <a16:creationId xmlns:a16="http://schemas.microsoft.com/office/drawing/2014/main" xmlns="" id="{A4442316-233E-A645-D6B3-A58BB6F1456B}"/>
              </a:ext>
            </a:extLst>
          </p:cNvPr>
          <p:cNvSpPr>
            <a:spLocks noGrp="1"/>
          </p:cNvSpPr>
          <p:nvPr>
            <p:ph type="pic" sz="quarter" idx="26" hasCustomPrompt="1"/>
          </p:nvPr>
        </p:nvSpPr>
        <p:spPr>
          <a:xfrm>
            <a:off x="8165150" y="4021453"/>
            <a:ext cx="3544250" cy="2216786"/>
          </a:xfrm>
          <a:solidFill>
            <a:schemeClr val="accent5">
              <a:lumMod val="20000"/>
              <a:lumOff val="80000"/>
            </a:schemeClr>
          </a:solidFill>
        </p:spPr>
        <p:txBody>
          <a:bodyPr anchor="ctr">
            <a:noAutofit/>
          </a:bodyPr>
          <a:lstStyle>
            <a:lvl1pPr algn="ctr">
              <a:lnSpc>
                <a:spcPct val="100000"/>
              </a:lnSpc>
              <a:spcBef>
                <a:spcPts val="0"/>
              </a:spcBef>
              <a:defRPr sz="1200"/>
            </a:lvl1pPr>
          </a:lstStyle>
          <a:p>
            <a:r>
              <a:rPr lang="ru-RU" dirty="0"/>
              <a:t>Для того, чтобы заполнить слайд </a:t>
            </a:r>
            <a:br>
              <a:rPr lang="ru-RU" dirty="0"/>
            </a:br>
            <a:r>
              <a:rPr lang="ru-RU" dirty="0"/>
              <a:t>и не оставлять его пустым, рекомендуется </a:t>
            </a:r>
            <a:br>
              <a:rPr lang="ru-RU" dirty="0"/>
            </a:br>
            <a:r>
              <a:rPr lang="ru-RU" dirty="0"/>
              <a:t>в это поле добавить иллюстрацию </a:t>
            </a:r>
            <a:br>
              <a:rPr lang="ru-RU" dirty="0"/>
            </a:br>
            <a:r>
              <a:rPr lang="ru-RU" dirty="0"/>
              <a:t>или фотографию.</a:t>
            </a:r>
          </a:p>
        </p:txBody>
      </p:sp>
      <p:sp>
        <p:nvSpPr>
          <p:cNvPr id="19" name="Текст 3">
            <a:extLst>
              <a:ext uri="{FF2B5EF4-FFF2-40B4-BE49-F238E27FC236}">
                <a16:creationId xmlns:a16="http://schemas.microsoft.com/office/drawing/2014/main" xmlns="" id="{7A9D9443-1F0A-B57F-F3D6-41873D65597F}"/>
              </a:ext>
            </a:extLst>
          </p:cNvPr>
          <p:cNvSpPr>
            <a:spLocks noGrp="1"/>
          </p:cNvSpPr>
          <p:nvPr>
            <p:ph type="body" sz="quarter" idx="19" hasCustomPrompt="1"/>
          </p:nvPr>
        </p:nvSpPr>
        <p:spPr>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ru-RU" dirty="0">
                <a:latin typeface="Montserrat SemiBold" panose="00000700000000000000" pitchFamily="2" charset="-52"/>
              </a:rPr>
              <a:t>Пояснительная или дополнительная информация (16 </a:t>
            </a:r>
            <a:r>
              <a:rPr lang="ru-RU" dirty="0" err="1">
                <a:latin typeface="Montserrat SemiBold" panose="00000700000000000000" pitchFamily="2" charset="-52"/>
              </a:rPr>
              <a:t>pt</a:t>
            </a:r>
            <a:r>
              <a:rPr lang="ru-RU" dirty="0">
                <a:latin typeface="Montserrat SemiBold" panose="00000700000000000000" pitchFamily="2" charset="-52"/>
              </a:rPr>
              <a:t>) </a:t>
            </a:r>
          </a:p>
        </p:txBody>
      </p:sp>
    </p:spTree>
    <p:extLst>
      <p:ext uri="{BB962C8B-B14F-4D97-AF65-F5344CB8AC3E}">
        <p14:creationId xmlns:p14="http://schemas.microsoft.com/office/powerpoint/2010/main" val="1286373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МТУСИ_Иллюстрация процесс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6BADB568-565C-4131-B256-954D8136C5D3}"/>
              </a:ext>
            </a:extLst>
          </p:cNvPr>
          <p:cNvSpPr>
            <a:spLocks noGrp="1"/>
          </p:cNvSpPr>
          <p:nvPr>
            <p:ph type="title" hasCustomPrompt="1"/>
          </p:nvPr>
        </p:nvSpPr>
        <p:spPr>
          <a:xfrm>
            <a:off x="479425" y="597856"/>
            <a:ext cx="11229975" cy="1140459"/>
          </a:xfrm>
        </p:spPr>
        <p:txBody>
          <a:bodyPr/>
          <a:lstStyle>
            <a:lvl1pPr algn="l">
              <a:defRPr lang="ru-RU" sz="3200" b="0" kern="1200" dirty="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ru-RU" dirty="0"/>
              <a:t>Заголовок слайда (32 </a:t>
            </a:r>
            <a:r>
              <a:rPr lang="en-US" dirty="0"/>
              <a:t>pt)</a:t>
            </a:r>
            <a:r>
              <a:rPr lang="ru-RU" dirty="0"/>
              <a:t>, старайтесь уместить заголовок в одну-две строки </a:t>
            </a:r>
          </a:p>
        </p:txBody>
      </p:sp>
      <p:sp>
        <p:nvSpPr>
          <p:cNvPr id="10" name="Нижний колонтитул 9">
            <a:extLst>
              <a:ext uri="{FF2B5EF4-FFF2-40B4-BE49-F238E27FC236}">
                <a16:creationId xmlns:a16="http://schemas.microsoft.com/office/drawing/2014/main" xmlns="" id="{592DA0A4-3E35-9FCB-5C58-C207AA33891A}"/>
              </a:ext>
            </a:extLst>
          </p:cNvPr>
          <p:cNvSpPr>
            <a:spLocks noGrp="1"/>
          </p:cNvSpPr>
          <p:nvPr>
            <p:ph type="ftr" sz="quarter" idx="11"/>
          </p:nvPr>
        </p:nvSpPr>
        <p:spPr/>
        <p:txBody>
          <a:bodyPr/>
          <a:lstStyle/>
          <a:p>
            <a:endParaRPr lang="ru-RU" dirty="0"/>
          </a:p>
        </p:txBody>
      </p:sp>
      <p:sp>
        <p:nvSpPr>
          <p:cNvPr id="11" name="Номер слайда 10">
            <a:extLst>
              <a:ext uri="{FF2B5EF4-FFF2-40B4-BE49-F238E27FC236}">
                <a16:creationId xmlns:a16="http://schemas.microsoft.com/office/drawing/2014/main" xmlns="" id="{A350E6A6-02F1-5CE8-2BF5-823ED0C859F6}"/>
              </a:ext>
            </a:extLst>
          </p:cNvPr>
          <p:cNvSpPr>
            <a:spLocks noGrp="1"/>
          </p:cNvSpPr>
          <p:nvPr>
            <p:ph type="sldNum" sz="quarter" idx="12"/>
          </p:nvPr>
        </p:nvSpPr>
        <p:spPr>
          <a:xfrm>
            <a:off x="8966200" y="6352540"/>
            <a:ext cx="2743200" cy="365125"/>
          </a:xfrm>
        </p:spPr>
        <p:txBody>
          <a:bodyPr/>
          <a:lstStyle/>
          <a:p>
            <a:fld id="{56DCE2C9-06B9-4058-BEBD-6FDE8D61F8A0}" type="slidenum">
              <a:rPr lang="ru-RU" smtClean="0"/>
              <a:pPr/>
              <a:t>‹#›</a:t>
            </a:fld>
            <a:endParaRPr lang="ru-RU" dirty="0"/>
          </a:p>
        </p:txBody>
      </p:sp>
      <p:sp>
        <p:nvSpPr>
          <p:cNvPr id="13" name="Рисунок 12">
            <a:extLst>
              <a:ext uri="{FF2B5EF4-FFF2-40B4-BE49-F238E27FC236}">
                <a16:creationId xmlns:a16="http://schemas.microsoft.com/office/drawing/2014/main" xmlns="" id="{2FB426DD-0E45-856E-57DC-41F909CCD8C9}"/>
              </a:ext>
            </a:extLst>
          </p:cNvPr>
          <p:cNvSpPr>
            <a:spLocks noGrp="1"/>
          </p:cNvSpPr>
          <p:nvPr>
            <p:ph type="pic" sz="quarter" idx="13" hasCustomPrompt="1"/>
          </p:nvPr>
        </p:nvSpPr>
        <p:spPr>
          <a:xfrm>
            <a:off x="479423" y="2735265"/>
            <a:ext cx="1296038" cy="853440"/>
          </a:xfrm>
          <a:solidFill>
            <a:schemeClr val="accent5">
              <a:lumMod val="20000"/>
              <a:lumOff val="80000"/>
            </a:schemeClr>
          </a:solidFill>
        </p:spPr>
        <p:txBody>
          <a:bodyPr anchor="ctr">
            <a:noAutofit/>
          </a:bodyPr>
          <a:lstStyle>
            <a:lvl1pPr algn="ctr">
              <a:lnSpc>
                <a:spcPct val="100000"/>
              </a:lnSpc>
              <a:spcBef>
                <a:spcPts val="0"/>
              </a:spcBef>
              <a:defRPr sz="1000"/>
            </a:lvl1pPr>
          </a:lstStyle>
          <a:p>
            <a:r>
              <a:rPr lang="ru-RU" dirty="0"/>
              <a:t>Рекомендуется </a:t>
            </a:r>
            <a:br>
              <a:rPr lang="ru-RU" dirty="0"/>
            </a:br>
            <a:r>
              <a:rPr lang="ru-RU" dirty="0"/>
              <a:t>в это поле добавить иконку</a:t>
            </a:r>
          </a:p>
        </p:txBody>
      </p:sp>
      <p:sp>
        <p:nvSpPr>
          <p:cNvPr id="15" name="Текст 14">
            <a:extLst>
              <a:ext uri="{FF2B5EF4-FFF2-40B4-BE49-F238E27FC236}">
                <a16:creationId xmlns:a16="http://schemas.microsoft.com/office/drawing/2014/main" xmlns="" id="{D7C05D74-10A8-943F-569A-4C8FC91EB38C}"/>
              </a:ext>
            </a:extLst>
          </p:cNvPr>
          <p:cNvSpPr>
            <a:spLocks noGrp="1"/>
          </p:cNvSpPr>
          <p:nvPr>
            <p:ph type="body" sz="quarter" idx="14" hasCustomPrompt="1"/>
          </p:nvPr>
        </p:nvSpPr>
        <p:spPr>
          <a:xfrm>
            <a:off x="479423" y="1798320"/>
            <a:ext cx="11233152" cy="853440"/>
          </a:xfrm>
        </p:spPr>
        <p:txBody>
          <a:bodyPr>
            <a:noAutofit/>
          </a:bodyPr>
          <a:lstStyle>
            <a:lvl1pPr>
              <a:defRPr sz="2400">
                <a:latin typeface="+mj-lt"/>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Важная информация (24</a:t>
            </a:r>
            <a:r>
              <a:rPr lang="en-US" dirty="0"/>
              <a:t>pt</a:t>
            </a:r>
            <a:r>
              <a:rPr lang="ru-RU" dirty="0"/>
              <a:t>)</a:t>
            </a:r>
          </a:p>
        </p:txBody>
      </p:sp>
      <p:sp>
        <p:nvSpPr>
          <p:cNvPr id="22" name="Текст 21">
            <a:extLst>
              <a:ext uri="{FF2B5EF4-FFF2-40B4-BE49-F238E27FC236}">
                <a16:creationId xmlns:a16="http://schemas.microsoft.com/office/drawing/2014/main" xmlns="" id="{947E01EF-939F-5B58-C50B-3852DAF5CC1A}"/>
              </a:ext>
            </a:extLst>
          </p:cNvPr>
          <p:cNvSpPr>
            <a:spLocks noGrp="1"/>
          </p:cNvSpPr>
          <p:nvPr>
            <p:ph type="body" sz="quarter" idx="17" hasCustomPrompt="1"/>
          </p:nvPr>
        </p:nvSpPr>
        <p:spPr>
          <a:xfrm>
            <a:off x="1971675" y="2735266"/>
            <a:ext cx="9726839" cy="853439"/>
          </a:xfrm>
        </p:spPr>
        <p:txBody>
          <a:bodyPr/>
          <a:lstStyle>
            <a:lvl1pPr algn="l">
              <a:defRPr sz="14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располагать небольшие фрагменты текста.</a:t>
            </a:r>
          </a:p>
          <a:p>
            <a:pPr lvl="0"/>
            <a:endParaRPr lang="ru-RU" dirty="0"/>
          </a:p>
        </p:txBody>
      </p:sp>
      <p:sp>
        <p:nvSpPr>
          <p:cNvPr id="24" name="Текст 23">
            <a:extLst>
              <a:ext uri="{FF2B5EF4-FFF2-40B4-BE49-F238E27FC236}">
                <a16:creationId xmlns:a16="http://schemas.microsoft.com/office/drawing/2014/main" xmlns="" id="{D61CE62C-94C7-E142-B424-38E9B193E88B}"/>
              </a:ext>
            </a:extLst>
          </p:cNvPr>
          <p:cNvSpPr>
            <a:spLocks noGrp="1"/>
          </p:cNvSpPr>
          <p:nvPr>
            <p:ph type="body" sz="quarter" idx="18" hasCustomPrompt="1"/>
          </p:nvPr>
        </p:nvSpPr>
        <p:spPr>
          <a:xfrm>
            <a:off x="479425" y="5603240"/>
            <a:ext cx="11229974" cy="568325"/>
          </a:xfrm>
        </p:spPr>
        <p:txBody>
          <a:bodyPr>
            <a:normAutofit/>
          </a:bodyPr>
          <a:lstStyle>
            <a:lvl1pPr>
              <a:defRPr sz="1200">
                <a:solidFill>
                  <a:schemeClr val="accent6"/>
                </a:solidFill>
              </a:defRPr>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Пояснительная или дополнительная информация (12 </a:t>
            </a:r>
            <a:r>
              <a:rPr lang="ru-RU" dirty="0" err="1"/>
              <a:t>pt</a:t>
            </a:r>
            <a:r>
              <a:rPr lang="ru-RU" dirty="0"/>
              <a:t>)</a:t>
            </a:r>
          </a:p>
          <a:p>
            <a:pPr lvl="0"/>
            <a:endParaRPr lang="ru-RU" dirty="0"/>
          </a:p>
        </p:txBody>
      </p:sp>
      <p:sp>
        <p:nvSpPr>
          <p:cNvPr id="12" name="Рисунок 12">
            <a:extLst>
              <a:ext uri="{FF2B5EF4-FFF2-40B4-BE49-F238E27FC236}">
                <a16:creationId xmlns:a16="http://schemas.microsoft.com/office/drawing/2014/main" xmlns="" id="{89F4BD4E-F62F-7E74-EC7A-EEA805412A1F}"/>
              </a:ext>
            </a:extLst>
          </p:cNvPr>
          <p:cNvSpPr>
            <a:spLocks noGrp="1"/>
          </p:cNvSpPr>
          <p:nvPr>
            <p:ph type="pic" sz="quarter" idx="19" hasCustomPrompt="1"/>
          </p:nvPr>
        </p:nvSpPr>
        <p:spPr>
          <a:xfrm>
            <a:off x="479423" y="3702060"/>
            <a:ext cx="1296038" cy="853440"/>
          </a:xfrm>
          <a:solidFill>
            <a:schemeClr val="accent5">
              <a:lumMod val="20000"/>
              <a:lumOff val="80000"/>
            </a:schemeClr>
          </a:solidFill>
        </p:spPr>
        <p:txBody>
          <a:bodyPr anchor="ctr">
            <a:noAutofit/>
          </a:bodyPr>
          <a:lstStyle>
            <a:lvl1pPr algn="ctr">
              <a:lnSpc>
                <a:spcPct val="100000"/>
              </a:lnSpc>
              <a:spcBef>
                <a:spcPts val="0"/>
              </a:spcBef>
              <a:defRPr sz="1000"/>
            </a:lvl1pPr>
          </a:lstStyle>
          <a:p>
            <a:r>
              <a:rPr lang="ru-RU" dirty="0"/>
              <a:t>Рекомендуется </a:t>
            </a:r>
            <a:br>
              <a:rPr lang="ru-RU" dirty="0"/>
            </a:br>
            <a:r>
              <a:rPr lang="ru-RU" dirty="0"/>
              <a:t>в это поле добавить иконку</a:t>
            </a:r>
          </a:p>
        </p:txBody>
      </p:sp>
      <p:sp>
        <p:nvSpPr>
          <p:cNvPr id="14" name="Рисунок 12">
            <a:extLst>
              <a:ext uri="{FF2B5EF4-FFF2-40B4-BE49-F238E27FC236}">
                <a16:creationId xmlns:a16="http://schemas.microsoft.com/office/drawing/2014/main" xmlns="" id="{CD2A586D-D016-B5F8-60E2-1AD08E3AB329}"/>
              </a:ext>
            </a:extLst>
          </p:cNvPr>
          <p:cNvSpPr>
            <a:spLocks noGrp="1"/>
          </p:cNvSpPr>
          <p:nvPr>
            <p:ph type="pic" sz="quarter" idx="20" hasCustomPrompt="1"/>
          </p:nvPr>
        </p:nvSpPr>
        <p:spPr>
          <a:xfrm>
            <a:off x="479423" y="4638039"/>
            <a:ext cx="1296038" cy="853440"/>
          </a:xfrm>
          <a:solidFill>
            <a:schemeClr val="accent5">
              <a:lumMod val="20000"/>
              <a:lumOff val="80000"/>
            </a:schemeClr>
          </a:solidFill>
        </p:spPr>
        <p:txBody>
          <a:bodyPr anchor="ctr">
            <a:noAutofit/>
          </a:bodyPr>
          <a:lstStyle>
            <a:lvl1pPr algn="ctr">
              <a:lnSpc>
                <a:spcPct val="100000"/>
              </a:lnSpc>
              <a:spcBef>
                <a:spcPts val="0"/>
              </a:spcBef>
              <a:defRPr sz="1000"/>
            </a:lvl1pPr>
          </a:lstStyle>
          <a:p>
            <a:r>
              <a:rPr lang="ru-RU" dirty="0"/>
              <a:t>Рекомендуется </a:t>
            </a:r>
            <a:br>
              <a:rPr lang="ru-RU" dirty="0"/>
            </a:br>
            <a:r>
              <a:rPr lang="ru-RU" dirty="0"/>
              <a:t>в это поле добавить иконку</a:t>
            </a:r>
          </a:p>
        </p:txBody>
      </p:sp>
      <p:sp>
        <p:nvSpPr>
          <p:cNvPr id="17" name="Текст 21">
            <a:extLst>
              <a:ext uri="{FF2B5EF4-FFF2-40B4-BE49-F238E27FC236}">
                <a16:creationId xmlns:a16="http://schemas.microsoft.com/office/drawing/2014/main" xmlns="" id="{326B7287-8C4A-B0DB-6C77-B6BB80FC6E17}"/>
              </a:ext>
            </a:extLst>
          </p:cNvPr>
          <p:cNvSpPr>
            <a:spLocks noGrp="1"/>
          </p:cNvSpPr>
          <p:nvPr>
            <p:ph type="body" sz="quarter" idx="21" hasCustomPrompt="1"/>
          </p:nvPr>
        </p:nvSpPr>
        <p:spPr>
          <a:xfrm>
            <a:off x="1971674" y="3699500"/>
            <a:ext cx="9726839" cy="853439"/>
          </a:xfrm>
        </p:spPr>
        <p:txBody>
          <a:bodyPr/>
          <a:lstStyle>
            <a:lvl1pPr algn="l">
              <a:defRPr sz="14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располагать небольшие фрагменты текста.</a:t>
            </a:r>
          </a:p>
          <a:p>
            <a:pPr lvl="0"/>
            <a:endParaRPr lang="ru-RU" dirty="0"/>
          </a:p>
        </p:txBody>
      </p:sp>
      <p:sp>
        <p:nvSpPr>
          <p:cNvPr id="18" name="Текст 21">
            <a:extLst>
              <a:ext uri="{FF2B5EF4-FFF2-40B4-BE49-F238E27FC236}">
                <a16:creationId xmlns:a16="http://schemas.microsoft.com/office/drawing/2014/main" xmlns="" id="{FB90DDBF-9D28-C179-C924-4165C72D5383}"/>
              </a:ext>
            </a:extLst>
          </p:cNvPr>
          <p:cNvSpPr>
            <a:spLocks noGrp="1"/>
          </p:cNvSpPr>
          <p:nvPr>
            <p:ph type="body" sz="quarter" idx="22" hasCustomPrompt="1"/>
          </p:nvPr>
        </p:nvSpPr>
        <p:spPr>
          <a:xfrm>
            <a:off x="1971673" y="4636445"/>
            <a:ext cx="9726839" cy="853439"/>
          </a:xfrm>
        </p:spPr>
        <p:txBody>
          <a:bodyPr/>
          <a:lstStyle>
            <a:lvl1pPr algn="l">
              <a:defRPr sz="1400"/>
            </a:lvl1pPr>
          </a:lstStyle>
          <a:p>
            <a:pPr marL="0" marR="0" lvl="0" indent="0" algn="just" defTabSz="914400" rtl="0" eaLnBrk="1" fontAlgn="auto" latinLnBrk="0" hangingPunct="1">
              <a:lnSpc>
                <a:spcPct val="90000"/>
              </a:lnSpc>
              <a:spcBef>
                <a:spcPts val="1000"/>
              </a:spcBef>
              <a:spcAft>
                <a:spcPts val="0"/>
              </a:spcAft>
              <a:buClrTx/>
              <a:buSzTx/>
              <a:buFontTx/>
              <a:buNone/>
              <a:tabLst/>
              <a:defRPr/>
            </a:pPr>
            <a:r>
              <a:rPr lang="ru-RU" dirty="0"/>
              <a:t>Рекомендуется располагать небольшие фрагменты текста.</a:t>
            </a:r>
          </a:p>
          <a:p>
            <a:pPr lvl="0"/>
            <a:endParaRPr lang="ru-RU" dirty="0"/>
          </a:p>
        </p:txBody>
      </p:sp>
      <p:sp>
        <p:nvSpPr>
          <p:cNvPr id="19" name="Текст 3">
            <a:extLst>
              <a:ext uri="{FF2B5EF4-FFF2-40B4-BE49-F238E27FC236}">
                <a16:creationId xmlns:a16="http://schemas.microsoft.com/office/drawing/2014/main" xmlns="" id="{225C9EA2-D6FE-4FDF-6F8C-67F3137CB4FA}"/>
              </a:ext>
            </a:extLst>
          </p:cNvPr>
          <p:cNvSpPr>
            <a:spLocks noGrp="1"/>
          </p:cNvSpPr>
          <p:nvPr>
            <p:ph type="body" sz="quarter" idx="23" hasCustomPrompt="1"/>
          </p:nvPr>
        </p:nvSpPr>
        <p:spPr>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ru-RU" dirty="0">
                <a:latin typeface="Montserrat SemiBold" panose="00000700000000000000" pitchFamily="2" charset="-52"/>
              </a:rPr>
              <a:t>Пояснительная или дополнительная информация (16 </a:t>
            </a:r>
            <a:r>
              <a:rPr lang="ru-RU" dirty="0" err="1">
                <a:latin typeface="Montserrat SemiBold" panose="00000700000000000000" pitchFamily="2" charset="-52"/>
              </a:rPr>
              <a:t>pt</a:t>
            </a:r>
            <a:r>
              <a:rPr lang="ru-RU" dirty="0">
                <a:latin typeface="Montserrat SemiBold" panose="00000700000000000000" pitchFamily="2" charset="-52"/>
              </a:rPr>
              <a:t>) </a:t>
            </a:r>
          </a:p>
        </p:txBody>
      </p:sp>
    </p:spTree>
    <p:extLst>
      <p:ext uri="{BB962C8B-B14F-4D97-AF65-F5344CB8AC3E}">
        <p14:creationId xmlns:p14="http://schemas.microsoft.com/office/powerpoint/2010/main" val="8154658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5.svg"/><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xmlns="" id="{72709790-54CC-2B39-F2F3-88B6469FEA1D}"/>
              </a:ext>
            </a:extLst>
          </p:cNvPr>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96520" y="0"/>
            <a:ext cx="12038470" cy="6771640"/>
          </a:xfrm>
          <a:prstGeom prst="rect">
            <a:avLst/>
          </a:prstGeom>
        </p:spPr>
      </p:pic>
      <p:pic>
        <p:nvPicPr>
          <p:cNvPr id="12" name="Рисунок 11">
            <a:extLst>
              <a:ext uri="{FF2B5EF4-FFF2-40B4-BE49-F238E27FC236}">
                <a16:creationId xmlns:a16="http://schemas.microsoft.com/office/drawing/2014/main" xmlns="" id="{D180A947-D25F-8FF2-3942-6E7029D0F328}"/>
              </a:ext>
            </a:extLst>
          </p:cNvPr>
          <p:cNvPicPr>
            <a:picLocks noChangeAspect="1"/>
          </p:cNvPicPr>
          <p:nvPr userDrawn="1"/>
        </p:nvPicPr>
        <p:blipFill>
          <a:blip r:embed="rId23">
            <a:extLst>
              <a:ext uri="{28A0092B-C50C-407E-A947-70E740481C1C}">
                <a14:useLocalDpi xmlns:a14="http://schemas.microsoft.com/office/drawing/2010/main" val="0"/>
              </a:ext>
              <a:ext uri="{96DAC541-7B7A-43D3-8B79-37D633B846F1}">
                <asvg:svgBlip xmlns:asvg="http://schemas.microsoft.com/office/drawing/2016/SVG/main" xmlns="" r:embed="rId24"/>
              </a:ext>
            </a:extLst>
          </a:blip>
          <a:stretch>
            <a:fillRect/>
          </a:stretch>
        </p:blipFill>
        <p:spPr>
          <a:xfrm>
            <a:off x="-66675" y="-55829"/>
            <a:ext cx="12344400" cy="641969"/>
          </a:xfrm>
          <a:prstGeom prst="rect">
            <a:avLst/>
          </a:prstGeom>
        </p:spPr>
      </p:pic>
      <p:sp>
        <p:nvSpPr>
          <p:cNvPr id="2" name="Заголовок 1">
            <a:extLst>
              <a:ext uri="{FF2B5EF4-FFF2-40B4-BE49-F238E27FC236}">
                <a16:creationId xmlns:a16="http://schemas.microsoft.com/office/drawing/2014/main" xmlns="" id="{8C4DF0CA-C5DD-DBD2-A2DF-28B65F22C5BA}"/>
              </a:ext>
            </a:extLst>
          </p:cNvPr>
          <p:cNvSpPr>
            <a:spLocks noGrp="1"/>
          </p:cNvSpPr>
          <p:nvPr>
            <p:ph type="title"/>
          </p:nvPr>
        </p:nvSpPr>
        <p:spPr>
          <a:xfrm>
            <a:off x="952500" y="2425748"/>
            <a:ext cx="10899140" cy="1003252"/>
          </a:xfrm>
          <a:prstGeom prst="rect">
            <a:avLst/>
          </a:prstGeom>
        </p:spPr>
        <p:txBody>
          <a:bodyPr vert="horz" lIns="91440" tIns="45720" rIns="91440" bIns="45720" rtlCol="0" anchor="t">
            <a:noAutofit/>
          </a:bodyPr>
          <a:lstStyle/>
          <a:p>
            <a:r>
              <a:rPr lang="ru-RU" sz="4400" dirty="0">
                <a:latin typeface="Montserrat" panose="00000500000000000000" pitchFamily="2" charset="-52"/>
              </a:rPr>
              <a:t>Название </a:t>
            </a:r>
            <a:r>
              <a:rPr lang="en-US" sz="4400" dirty="0">
                <a:latin typeface="Montserrat" panose="00000500000000000000" pitchFamily="2" charset="-52"/>
              </a:rPr>
              <a:t>(</a:t>
            </a:r>
            <a:r>
              <a:rPr lang="ru-RU" sz="4400" dirty="0">
                <a:latin typeface="Montserrat" panose="00000500000000000000" pitchFamily="2" charset="-52"/>
              </a:rPr>
              <a:t>44</a:t>
            </a:r>
            <a:r>
              <a:rPr lang="en-US" sz="4400" dirty="0">
                <a:latin typeface="Montserrat" panose="00000500000000000000" pitchFamily="2" charset="-52"/>
              </a:rPr>
              <a:t>pt)</a:t>
            </a:r>
            <a:endParaRPr lang="ru-RU" dirty="0"/>
          </a:p>
        </p:txBody>
      </p:sp>
      <p:sp>
        <p:nvSpPr>
          <p:cNvPr id="3" name="Текст 2">
            <a:extLst>
              <a:ext uri="{FF2B5EF4-FFF2-40B4-BE49-F238E27FC236}">
                <a16:creationId xmlns:a16="http://schemas.microsoft.com/office/drawing/2014/main" xmlns="" id="{B85B724D-EDC2-F127-C765-AA39A61CDDE9}"/>
              </a:ext>
            </a:extLst>
          </p:cNvPr>
          <p:cNvSpPr>
            <a:spLocks noGrp="1"/>
          </p:cNvSpPr>
          <p:nvPr>
            <p:ph type="body" idx="1"/>
          </p:nvPr>
        </p:nvSpPr>
        <p:spPr>
          <a:xfrm>
            <a:off x="952500" y="3676650"/>
            <a:ext cx="10401300" cy="2679700"/>
          </a:xfrm>
          <a:prstGeom prst="rect">
            <a:avLst/>
          </a:prstGeom>
        </p:spPr>
        <p:txBody>
          <a:bodyPr vert="horz" lIns="91440" tIns="45720" rIns="91440" bIns="45720" rtlCol="0" anchor="t">
            <a:normAutofit/>
          </a:bodyPr>
          <a:lstStyle/>
          <a:p>
            <a:pPr lvl="0"/>
            <a:r>
              <a:rPr lang="ru-RU" dirty="0"/>
              <a:t>Образец текст40</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 </a:t>
            </a:r>
          </a:p>
          <a:p>
            <a:pPr lvl="4"/>
            <a:endParaRPr lang="ru-RU" dirty="0"/>
          </a:p>
          <a:p>
            <a:pPr lvl="4"/>
            <a:endParaRPr lang="ru-RU" dirty="0"/>
          </a:p>
        </p:txBody>
      </p:sp>
      <p:sp>
        <p:nvSpPr>
          <p:cNvPr id="4" name="Дата 3">
            <a:extLst>
              <a:ext uri="{FF2B5EF4-FFF2-40B4-BE49-F238E27FC236}">
                <a16:creationId xmlns:a16="http://schemas.microsoft.com/office/drawing/2014/main" xmlns="" id="{FD80F104-1849-84A0-53C2-455F0379615A}"/>
              </a:ext>
            </a:extLst>
          </p:cNvPr>
          <p:cNvSpPr>
            <a:spLocks noGrp="1"/>
          </p:cNvSpPr>
          <p:nvPr>
            <p:ph type="dt" sz="half" idx="2"/>
          </p:nvPr>
        </p:nvSpPr>
        <p:spPr>
          <a:xfrm>
            <a:off x="479425" y="6352540"/>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D2412498-5A2D-41B1-86A5-AAA3110F9D9B}" type="datetimeFigureOut">
              <a:rPr lang="ru-RU" smtClean="0"/>
              <a:pPr/>
              <a:t>21.02.2024</a:t>
            </a:fld>
            <a:endParaRPr lang="ru-RU" dirty="0"/>
          </a:p>
        </p:txBody>
      </p:sp>
      <p:sp>
        <p:nvSpPr>
          <p:cNvPr id="5" name="Нижний колонтитул 4">
            <a:extLst>
              <a:ext uri="{FF2B5EF4-FFF2-40B4-BE49-F238E27FC236}">
                <a16:creationId xmlns:a16="http://schemas.microsoft.com/office/drawing/2014/main" xmlns="" id="{20597989-BC0B-63B3-D32A-F18B05554199}"/>
              </a:ext>
            </a:extLst>
          </p:cNvPr>
          <p:cNvSpPr>
            <a:spLocks noGrp="1"/>
          </p:cNvSpPr>
          <p:nvPr>
            <p:ph type="ftr" sz="quarter" idx="3"/>
          </p:nvPr>
        </p:nvSpPr>
        <p:spPr>
          <a:xfrm>
            <a:off x="479425" y="6356350"/>
            <a:ext cx="7673975"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ru-RU" dirty="0"/>
          </a:p>
        </p:txBody>
      </p:sp>
      <p:sp>
        <p:nvSpPr>
          <p:cNvPr id="6" name="Номер слайда 5">
            <a:extLst>
              <a:ext uri="{FF2B5EF4-FFF2-40B4-BE49-F238E27FC236}">
                <a16:creationId xmlns:a16="http://schemas.microsoft.com/office/drawing/2014/main" xmlns="" id="{4D120002-8305-C38D-49B1-D46638FEC009}"/>
              </a:ext>
            </a:extLst>
          </p:cNvPr>
          <p:cNvSpPr>
            <a:spLocks noGrp="1"/>
          </p:cNvSpPr>
          <p:nvPr>
            <p:ph type="sldNum" sz="quarter" idx="4"/>
          </p:nvPr>
        </p:nvSpPr>
        <p:spPr>
          <a:xfrm>
            <a:off x="8969375" y="6350687"/>
            <a:ext cx="2857500" cy="365125"/>
          </a:xfrm>
          <a:prstGeom prst="rect">
            <a:avLst/>
          </a:prstGeom>
        </p:spPr>
        <p:txBody>
          <a:bodyPr vert="horz" lIns="91440" tIns="45720" rIns="91440" bIns="45720" rtlCol="0" anchor="ctr"/>
          <a:lstStyle>
            <a:lvl1pPr algn="r">
              <a:defRPr sz="1600" b="1">
                <a:solidFill>
                  <a:schemeClr val="tx1">
                    <a:tint val="75000"/>
                  </a:schemeClr>
                </a:solidFill>
              </a:defRPr>
            </a:lvl1pPr>
          </a:lstStyle>
          <a:p>
            <a:fld id="{56DCE2C9-06B9-4058-BEBD-6FDE8D61F8A0}" type="slidenum">
              <a:rPr lang="ru-RU" smtClean="0"/>
              <a:pPr/>
              <a:t>‹#›</a:t>
            </a:fld>
            <a:endParaRPr lang="ru-RU" dirty="0"/>
          </a:p>
        </p:txBody>
      </p:sp>
      <p:pic>
        <p:nvPicPr>
          <p:cNvPr id="16" name="Рисунок 15">
            <a:extLst>
              <a:ext uri="{FF2B5EF4-FFF2-40B4-BE49-F238E27FC236}">
                <a16:creationId xmlns:a16="http://schemas.microsoft.com/office/drawing/2014/main" xmlns="" id="{BB6B6500-DB99-C2A6-0C9E-A83D0FE7C18D}"/>
              </a:ext>
            </a:extLst>
          </p:cNvPr>
          <p:cNvPicPr>
            <a:picLocks noChangeAspect="1"/>
          </p:cNvPicPr>
          <p:nvPr userDrawn="1"/>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xmlns="" r:embed="rId26"/>
              </a:ext>
            </a:extLst>
          </a:blip>
          <a:stretch>
            <a:fillRect/>
          </a:stretch>
        </p:blipFill>
        <p:spPr>
          <a:xfrm>
            <a:off x="10760167" y="142188"/>
            <a:ext cx="952407" cy="293469"/>
          </a:xfrm>
          <a:prstGeom prst="rect">
            <a:avLst/>
          </a:prstGeom>
        </p:spPr>
      </p:pic>
    </p:spTree>
    <p:extLst>
      <p:ext uri="{BB962C8B-B14F-4D97-AF65-F5344CB8AC3E}">
        <p14:creationId xmlns:p14="http://schemas.microsoft.com/office/powerpoint/2010/main" val="25464794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6" r:id="rId3"/>
    <p:sldLayoutId id="2147483660" r:id="rId4"/>
    <p:sldLayoutId id="2147483652" r:id="rId5"/>
    <p:sldLayoutId id="2147483653" r:id="rId6"/>
    <p:sldLayoutId id="2147483657" r:id="rId7"/>
    <p:sldLayoutId id="2147483665" r:id="rId8"/>
    <p:sldLayoutId id="2147483668" r:id="rId9"/>
    <p:sldLayoutId id="2147483650" r:id="rId10"/>
    <p:sldLayoutId id="2147483659" r:id="rId11"/>
    <p:sldLayoutId id="2147483667" r:id="rId12"/>
    <p:sldLayoutId id="2147483658" r:id="rId13"/>
    <p:sldLayoutId id="2147483655" r:id="rId14"/>
    <p:sldLayoutId id="2147483662" r:id="rId15"/>
    <p:sldLayoutId id="2147483654" r:id="rId16"/>
    <p:sldLayoutId id="2147483661" r:id="rId17"/>
    <p:sldLayoutId id="2147483663" r:id="rId18"/>
    <p:sldLayoutId id="2147483666" r:id="rId19"/>
    <p:sldLayoutId id="2147483664" r:id="rId20"/>
  </p:sldLayoutIdLst>
  <p:txStyles>
    <p:titleStyle>
      <a:lvl1pPr algn="l" defTabSz="914400" rtl="0" eaLnBrk="1" latinLnBrk="0" hangingPunct="1">
        <a:lnSpc>
          <a:spcPct val="100000"/>
        </a:lnSpc>
        <a:spcBef>
          <a:spcPct val="0"/>
        </a:spcBef>
        <a:buNone/>
        <a:defRPr sz="3600" b="0" kern="1200">
          <a:solidFill>
            <a:schemeClr val="tx1"/>
          </a:solidFill>
          <a:latin typeface="Montserrat SemiBold" panose="00000700000000000000" pitchFamily="2" charset="-52"/>
          <a:ea typeface="+mj-ea"/>
          <a:cs typeface="+mj-cs"/>
        </a:defRPr>
      </a:lvl1pPr>
    </p:titleStyle>
    <p:bodyStyle>
      <a:lvl1pPr marL="0" indent="0" algn="l" defTabSz="914400" rtl="0" eaLnBrk="1" latinLnBrk="0" hangingPunct="1">
        <a:lnSpc>
          <a:spcPct val="90000"/>
        </a:lnSpc>
        <a:spcBef>
          <a:spcPts val="1000"/>
        </a:spcBef>
        <a:buFontTx/>
        <a:buNone/>
        <a:defRPr sz="4000" kern="1200">
          <a:solidFill>
            <a:schemeClr val="tx1"/>
          </a:solidFill>
          <a:latin typeface="+mn-lt"/>
          <a:ea typeface="+mn-ea"/>
          <a:cs typeface="+mn-cs"/>
        </a:defRPr>
      </a:lvl1pPr>
      <a:lvl2pPr marL="457200" indent="0" algn="just" defTabSz="914400" rtl="0" eaLnBrk="1" latinLnBrk="0" hangingPunct="1">
        <a:lnSpc>
          <a:spcPct val="90000"/>
        </a:lnSpc>
        <a:spcBef>
          <a:spcPts val="500"/>
        </a:spcBef>
        <a:buFontTx/>
        <a:buNone/>
        <a:defRPr sz="32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Tx/>
        <a:buNone/>
        <a:defRPr sz="16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Tx/>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2160" userDrawn="1">
          <p15:clr>
            <a:srgbClr val="F26B43"/>
          </p15:clr>
        </p15:guide>
        <p15:guide id="2" pos="3840" userDrawn="1">
          <p15:clr>
            <a:srgbClr val="F26B43"/>
          </p15:clr>
        </p15:guide>
        <p15:guide id="3" orient="horz" pos="686" userDrawn="1">
          <p15:clr>
            <a:srgbClr val="F26B43"/>
          </p15:clr>
        </p15:guide>
        <p15:guide id="4" pos="302" userDrawn="1">
          <p15:clr>
            <a:srgbClr val="F26B43"/>
          </p15:clr>
        </p15:guide>
        <p15:guide id="5" pos="7378" userDrawn="1">
          <p15:clr>
            <a:srgbClr val="F26B43"/>
          </p15:clr>
        </p15:guide>
        <p15:guide id="6" orient="horz" pos="436" userDrawn="1">
          <p15:clr>
            <a:srgbClr val="F26B43"/>
          </p15:clr>
        </p15:guide>
        <p15:guide id="7" orient="horz" pos="890" userDrawn="1">
          <p15:clr>
            <a:srgbClr val="F26B43"/>
          </p15:clr>
        </p15:guide>
        <p15:guide id="8" orient="horz" pos="23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image" Target="../media/image10.wmf"/><Relationship Id="rId5" Type="http://schemas.openxmlformats.org/officeDocument/2006/relationships/oleObject" Target="../embeddings/oleObject5.bin"/><Relationship Id="rId4" Type="http://schemas.openxmlformats.org/officeDocument/2006/relationships/image" Target="../media/image9.w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3.xml"/><Relationship Id="rId1" Type="http://schemas.openxmlformats.org/officeDocument/2006/relationships/vmlDrawing" Target="../drawings/vmlDrawing4.vml"/><Relationship Id="rId4" Type="http://schemas.openxmlformats.org/officeDocument/2006/relationships/image" Target="../media/image12.w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image" Target="../media/image14.emf"/><Relationship Id="rId5" Type="http://schemas.openxmlformats.org/officeDocument/2006/relationships/oleObject" Target="../embeddings/oleObject9.bin"/><Relationship Id="rId4" Type="http://schemas.openxmlformats.org/officeDocument/2006/relationships/image" Target="../media/image13.wmf"/></Relationships>
</file>

<file path=ppt/slides/_rels/slide13.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3.xml"/><Relationship Id="rId1" Type="http://schemas.openxmlformats.org/officeDocument/2006/relationships/vmlDrawing" Target="../drawings/vmlDrawing6.vml"/><Relationship Id="rId6" Type="http://schemas.openxmlformats.org/officeDocument/2006/relationships/image" Target="../media/image16.wmf"/><Relationship Id="rId5" Type="http://schemas.openxmlformats.org/officeDocument/2006/relationships/oleObject" Target="../embeddings/oleObject11.bin"/><Relationship Id="rId4" Type="http://schemas.openxmlformats.org/officeDocument/2006/relationships/image" Target="../media/image15.w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3.bin"/><Relationship Id="rId7" Type="http://schemas.openxmlformats.org/officeDocument/2006/relationships/image" Target="../media/image19.wmf"/><Relationship Id="rId2" Type="http://schemas.openxmlformats.org/officeDocument/2006/relationships/slideLayout" Target="../slideLayouts/slideLayout3.xml"/><Relationship Id="rId1" Type="http://schemas.openxmlformats.org/officeDocument/2006/relationships/vmlDrawing" Target="../drawings/vmlDrawing7.vml"/><Relationship Id="rId6" Type="http://schemas.openxmlformats.org/officeDocument/2006/relationships/oleObject" Target="../embeddings/oleObject14.bin"/><Relationship Id="rId5" Type="http://schemas.openxmlformats.org/officeDocument/2006/relationships/image" Target="../media/image23.png"/><Relationship Id="rId4" Type="http://schemas.openxmlformats.org/officeDocument/2006/relationships/image" Target="../media/image18.wmf"/></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3.xml"/><Relationship Id="rId1" Type="http://schemas.openxmlformats.org/officeDocument/2006/relationships/vmlDrawing" Target="../drawings/vmlDrawing8.vml"/><Relationship Id="rId5" Type="http://schemas.openxmlformats.org/officeDocument/2006/relationships/image" Target="../media/image20.wmf"/><Relationship Id="rId4" Type="http://schemas.openxmlformats.org/officeDocument/2006/relationships/oleObject" Target="../embeddings/oleObject15.bin"/></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3.xml"/><Relationship Id="rId1" Type="http://schemas.openxmlformats.org/officeDocument/2006/relationships/vmlDrawing" Target="../drawings/vmlDrawing9.vml"/><Relationship Id="rId5" Type="http://schemas.openxmlformats.org/officeDocument/2006/relationships/image" Target="../media/image27.png"/><Relationship Id="rId4" Type="http://schemas.openxmlformats.org/officeDocument/2006/relationships/image" Target="../media/image21.w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3.xml"/><Relationship Id="rId1" Type="http://schemas.openxmlformats.org/officeDocument/2006/relationships/vmlDrawing" Target="../drawings/vmlDrawing10.vml"/><Relationship Id="rId6" Type="http://schemas.openxmlformats.org/officeDocument/2006/relationships/image" Target="../media/image23.wmf"/><Relationship Id="rId5" Type="http://schemas.openxmlformats.org/officeDocument/2006/relationships/oleObject" Target="../embeddings/oleObject18.bin"/><Relationship Id="rId4" Type="http://schemas.openxmlformats.org/officeDocument/2006/relationships/image" Target="../media/image22.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6.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8.wmf"/><Relationship Id="rId5" Type="http://schemas.openxmlformats.org/officeDocument/2006/relationships/oleObject" Target="../embeddings/oleObject3.bin"/><Relationship Id="rId4" Type="http://schemas.openxmlformats.org/officeDocument/2006/relationships/image" Target="../media/image7.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a:extLst>
              <a:ext uri="{FF2B5EF4-FFF2-40B4-BE49-F238E27FC236}">
                <a16:creationId xmlns:a16="http://schemas.microsoft.com/office/drawing/2014/main" xmlns="" id="{BCAFED05-166F-99FB-D4FA-3DBBBAC0242F}"/>
              </a:ext>
            </a:extLst>
          </p:cNvPr>
          <p:cNvSpPr>
            <a:spLocks noGrp="1"/>
          </p:cNvSpPr>
          <p:nvPr>
            <p:ph type="title"/>
          </p:nvPr>
        </p:nvSpPr>
        <p:spPr/>
        <p:txBody>
          <a:bodyPr/>
          <a:lstStyle/>
          <a:p>
            <a:r>
              <a:rPr lang="en-US" dirty="0"/>
              <a:t>2. </a:t>
            </a:r>
            <a:r>
              <a:rPr lang="ru-RU" dirty="0"/>
              <a:t>Механика</a:t>
            </a:r>
            <a:br>
              <a:rPr lang="ru-RU" dirty="0"/>
            </a:br>
            <a:r>
              <a:rPr lang="ru-RU" dirty="0"/>
              <a:t>Динамика</a:t>
            </a:r>
          </a:p>
        </p:txBody>
      </p:sp>
    </p:spTree>
    <p:extLst>
      <p:ext uri="{BB962C8B-B14F-4D97-AF65-F5344CB8AC3E}">
        <p14:creationId xmlns:p14="http://schemas.microsoft.com/office/powerpoint/2010/main" val="28649634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a:extLst>
              <a:ext uri="{FF2B5EF4-FFF2-40B4-BE49-F238E27FC236}">
                <a16:creationId xmlns:a16="http://schemas.microsoft.com/office/drawing/2014/main" xmlns="" id="{CD1F636D-B7FC-E960-62B1-1DAF8452F082}"/>
              </a:ext>
            </a:extLst>
          </p:cNvPr>
          <p:cNvSpPr>
            <a:spLocks noGrp="1"/>
          </p:cNvSpPr>
          <p:nvPr>
            <p:ph type="title"/>
          </p:nvPr>
        </p:nvSpPr>
        <p:spPr>
          <a:xfrm>
            <a:off x="479425" y="597856"/>
            <a:ext cx="11229975" cy="768665"/>
          </a:xfrm>
        </p:spPr>
        <p:txBody>
          <a:bodyPr/>
          <a:lstStyle/>
          <a:p>
            <a:r>
              <a:rPr lang="ru-RU" dirty="0"/>
              <a:t>Второй закон в случае нескольких сил</a:t>
            </a:r>
          </a:p>
        </p:txBody>
      </p:sp>
      <p:sp>
        <p:nvSpPr>
          <p:cNvPr id="9" name="Текст 8">
            <a:extLst>
              <a:ext uri="{FF2B5EF4-FFF2-40B4-BE49-F238E27FC236}">
                <a16:creationId xmlns:a16="http://schemas.microsoft.com/office/drawing/2014/main" xmlns="" id="{A3017A7D-CB3E-CDF8-0C1D-AA15110D04DA}"/>
              </a:ext>
            </a:extLst>
          </p:cNvPr>
          <p:cNvSpPr>
            <a:spLocks noGrp="1"/>
          </p:cNvSpPr>
          <p:nvPr>
            <p:ph type="body" sz="quarter" idx="14"/>
          </p:nvPr>
        </p:nvSpPr>
        <p:spPr>
          <a:xfrm>
            <a:off x="409109" y="1374547"/>
            <a:ext cx="11370605" cy="4885597"/>
          </a:xfrm>
        </p:spPr>
        <p:txBody>
          <a:bodyPr/>
          <a:lstStyle/>
          <a:p>
            <a:pPr algn="just"/>
            <a:r>
              <a:rPr lang="ru-RU" altLang="en-US" dirty="0"/>
              <a:t>Если на тело действует несколько сил, то результирующая сила будет равна их </a:t>
            </a:r>
            <a:r>
              <a:rPr lang="ru-RU" altLang="en-US" dirty="0">
                <a:solidFill>
                  <a:schemeClr val="accent5"/>
                </a:solidFill>
              </a:rPr>
              <a:t>векторной сумме</a:t>
            </a:r>
            <a:r>
              <a:rPr lang="en-US" altLang="en-US" dirty="0"/>
              <a:t>:</a:t>
            </a:r>
            <a:endParaRPr lang="ru-RU" altLang="en-US" dirty="0">
              <a:solidFill>
                <a:schemeClr val="accent2"/>
              </a:solidFill>
            </a:endParaRPr>
          </a:p>
          <a:p>
            <a:pPr algn="just"/>
            <a:endParaRPr lang="en-US" altLang="en-US" dirty="0">
              <a:solidFill>
                <a:schemeClr val="accent2"/>
              </a:solidFill>
            </a:endParaRPr>
          </a:p>
          <a:p>
            <a:pPr algn="just"/>
            <a:endParaRPr lang="en-US" altLang="en-US" dirty="0">
              <a:solidFill>
                <a:schemeClr val="accent2"/>
              </a:solidFill>
            </a:endParaRPr>
          </a:p>
          <a:p>
            <a:pPr algn="just"/>
            <a:r>
              <a:rPr lang="ru-RU" dirty="0"/>
              <a:t>По второму закону по результирующее ускорение</a:t>
            </a:r>
            <a:r>
              <a:rPr lang="en-US" dirty="0"/>
              <a:t>:</a:t>
            </a:r>
            <a:endParaRPr lang="ru-RU" dirty="0"/>
          </a:p>
          <a:p>
            <a:pPr algn="just"/>
            <a:endParaRPr lang="ru-RU" dirty="0"/>
          </a:p>
          <a:p>
            <a:pPr algn="just"/>
            <a:endParaRPr lang="ru-RU" dirty="0"/>
          </a:p>
          <a:p>
            <a:pPr algn="just"/>
            <a:endParaRPr lang="ru-RU" dirty="0"/>
          </a:p>
          <a:p>
            <a:pPr algn="just"/>
            <a:r>
              <a:rPr lang="ru-RU" altLang="en-US" dirty="0"/>
              <a:t>Если на материальную точку действует несколько сил, то каждая из них сообщает точке такое же ускорение, как если бы других сил не было:</a:t>
            </a:r>
          </a:p>
          <a:p>
            <a:pPr algn="just"/>
            <a:endParaRPr lang="ru-RU" dirty="0"/>
          </a:p>
        </p:txBody>
      </p:sp>
      <p:sp>
        <p:nvSpPr>
          <p:cNvPr id="12" name="Текст 11">
            <a:extLst>
              <a:ext uri="{FF2B5EF4-FFF2-40B4-BE49-F238E27FC236}">
                <a16:creationId xmlns:a16="http://schemas.microsoft.com/office/drawing/2014/main" xmlns="" id="{5462D9E6-7695-A93E-D7AB-B93901A698CA}"/>
              </a:ext>
            </a:extLst>
          </p:cNvPr>
          <p:cNvSpPr>
            <a:spLocks noGrp="1"/>
          </p:cNvSpPr>
          <p:nvPr>
            <p:ph type="body" sz="quarter" idx="19"/>
          </p:nvPr>
        </p:nvSpPr>
        <p:spPr/>
        <p:txBody>
          <a:bodyPr/>
          <a:lstStyle/>
          <a:p>
            <a:r>
              <a:rPr lang="ru-RU" dirty="0"/>
              <a:t>Динамика </a:t>
            </a:r>
          </a:p>
        </p:txBody>
      </p:sp>
      <p:graphicFrame>
        <p:nvGraphicFramePr>
          <p:cNvPr id="4" name="Object 3">
            <a:extLst>
              <a:ext uri="{FF2B5EF4-FFF2-40B4-BE49-F238E27FC236}">
                <a16:creationId xmlns:a16="http://schemas.microsoft.com/office/drawing/2014/main" xmlns="" id="{048B4416-32E9-4582-AD77-42824F19D554}"/>
              </a:ext>
            </a:extLst>
          </p:cNvPr>
          <p:cNvGraphicFramePr>
            <a:graphicFrameLocks noChangeAspect="1"/>
          </p:cNvGraphicFramePr>
          <p:nvPr>
            <p:extLst>
              <p:ext uri="{D42A27DB-BD31-4B8C-83A1-F6EECF244321}">
                <p14:modId xmlns:p14="http://schemas.microsoft.com/office/powerpoint/2010/main" val="1875282575"/>
              </p:ext>
            </p:extLst>
          </p:nvPr>
        </p:nvGraphicFramePr>
        <p:xfrm>
          <a:off x="5548311" y="2100973"/>
          <a:ext cx="1092200" cy="787400"/>
        </p:xfrm>
        <a:graphic>
          <a:graphicData uri="http://schemas.openxmlformats.org/presentationml/2006/ole">
            <mc:AlternateContent xmlns:mc="http://schemas.openxmlformats.org/markup-compatibility/2006">
              <mc:Choice xmlns:v="urn:schemas-microsoft-com:vml" Requires="v">
                <p:oleObj spid="_x0000_s3148" name="Equation" r:id="rId3" imgW="1091880" imgH="787320" progId="Equation.DSMT4">
                  <p:embed/>
                </p:oleObj>
              </mc:Choice>
              <mc:Fallback>
                <p:oleObj name="Equation" r:id="rId3" imgW="1091880" imgH="787320" progId="Equation.DSMT4">
                  <p:embed/>
                  <p:pic>
                    <p:nvPicPr>
                      <p:cNvPr id="0" name=""/>
                      <p:cNvPicPr/>
                      <p:nvPr/>
                    </p:nvPicPr>
                    <p:blipFill>
                      <a:blip r:embed="rId4"/>
                      <a:stretch>
                        <a:fillRect/>
                      </a:stretch>
                    </p:blipFill>
                    <p:spPr>
                      <a:xfrm>
                        <a:off x="5548311" y="2100973"/>
                        <a:ext cx="1092200" cy="787400"/>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xmlns="" id="{8D44E62D-98D1-4BAC-B3CF-7E4725AD6987}"/>
              </a:ext>
            </a:extLst>
          </p:cNvPr>
          <p:cNvGraphicFramePr>
            <a:graphicFrameLocks noChangeAspect="1"/>
          </p:cNvGraphicFramePr>
          <p:nvPr>
            <p:extLst>
              <p:ext uri="{D42A27DB-BD31-4B8C-83A1-F6EECF244321}">
                <p14:modId xmlns:p14="http://schemas.microsoft.com/office/powerpoint/2010/main" val="187182735"/>
              </p:ext>
            </p:extLst>
          </p:nvPr>
        </p:nvGraphicFramePr>
        <p:xfrm>
          <a:off x="4838351" y="3485864"/>
          <a:ext cx="2616200" cy="1193800"/>
        </p:xfrm>
        <a:graphic>
          <a:graphicData uri="http://schemas.openxmlformats.org/presentationml/2006/ole">
            <mc:AlternateContent xmlns:mc="http://schemas.openxmlformats.org/markup-compatibility/2006">
              <mc:Choice xmlns:v="urn:schemas-microsoft-com:vml" Requires="v">
                <p:oleObj spid="_x0000_s3149" name="Equation" r:id="rId5" imgW="2616120" imgH="1193760" progId="Equation.DSMT4">
                  <p:embed/>
                </p:oleObj>
              </mc:Choice>
              <mc:Fallback>
                <p:oleObj name="Equation" r:id="rId5" imgW="2616120" imgH="1193760" progId="Equation.DSMT4">
                  <p:embed/>
                  <p:pic>
                    <p:nvPicPr>
                      <p:cNvPr id="0" name=""/>
                      <p:cNvPicPr/>
                      <p:nvPr/>
                    </p:nvPicPr>
                    <p:blipFill>
                      <a:blip r:embed="rId6"/>
                      <a:stretch>
                        <a:fillRect/>
                      </a:stretch>
                    </p:blipFill>
                    <p:spPr>
                      <a:xfrm>
                        <a:off x="4838351" y="3485864"/>
                        <a:ext cx="2616200" cy="1193800"/>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xmlns="" id="{0691C500-3E21-4906-B989-460EAF5DA469}"/>
              </a:ext>
            </a:extLst>
          </p:cNvPr>
          <p:cNvGraphicFramePr>
            <a:graphicFrameLocks noChangeAspect="1"/>
          </p:cNvGraphicFramePr>
          <p:nvPr>
            <p:extLst>
              <p:ext uri="{D42A27DB-BD31-4B8C-83A1-F6EECF244321}">
                <p14:modId xmlns:p14="http://schemas.microsoft.com/office/powerpoint/2010/main" val="1684807396"/>
              </p:ext>
            </p:extLst>
          </p:nvPr>
        </p:nvGraphicFramePr>
        <p:xfrm>
          <a:off x="5360135" y="5713781"/>
          <a:ext cx="1104900" cy="787400"/>
        </p:xfrm>
        <a:graphic>
          <a:graphicData uri="http://schemas.openxmlformats.org/presentationml/2006/ole">
            <mc:AlternateContent xmlns:mc="http://schemas.openxmlformats.org/markup-compatibility/2006">
              <mc:Choice xmlns:v="urn:schemas-microsoft-com:vml" Requires="v">
                <p:oleObj spid="_x0000_s3150" name="Equation" r:id="rId7" imgW="1104840" imgH="787320" progId="Equation.DSMT4">
                  <p:embed/>
                </p:oleObj>
              </mc:Choice>
              <mc:Fallback>
                <p:oleObj name="Equation" r:id="rId7" imgW="1104840" imgH="787320" progId="Equation.DSMT4">
                  <p:embed/>
                  <p:pic>
                    <p:nvPicPr>
                      <p:cNvPr id="0" name=""/>
                      <p:cNvPicPr/>
                      <p:nvPr/>
                    </p:nvPicPr>
                    <p:blipFill>
                      <a:blip r:embed="rId8"/>
                      <a:stretch>
                        <a:fillRect/>
                      </a:stretch>
                    </p:blipFill>
                    <p:spPr>
                      <a:xfrm>
                        <a:off x="5360135" y="5713781"/>
                        <a:ext cx="1104900" cy="787400"/>
                      </a:xfrm>
                      <a:prstGeom prst="rect">
                        <a:avLst/>
                      </a:prstGeom>
                    </p:spPr>
                  </p:pic>
                </p:oleObj>
              </mc:Fallback>
            </mc:AlternateContent>
          </a:graphicData>
        </a:graphic>
      </p:graphicFrame>
    </p:spTree>
    <p:extLst>
      <p:ext uri="{BB962C8B-B14F-4D97-AF65-F5344CB8AC3E}">
        <p14:creationId xmlns:p14="http://schemas.microsoft.com/office/powerpoint/2010/main" val="647855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a:extLst>
              <a:ext uri="{FF2B5EF4-FFF2-40B4-BE49-F238E27FC236}">
                <a16:creationId xmlns:a16="http://schemas.microsoft.com/office/drawing/2014/main" xmlns="" id="{CD1F636D-B7FC-E960-62B1-1DAF8452F082}"/>
              </a:ext>
            </a:extLst>
          </p:cNvPr>
          <p:cNvSpPr>
            <a:spLocks noGrp="1"/>
          </p:cNvSpPr>
          <p:nvPr>
            <p:ph type="title"/>
          </p:nvPr>
        </p:nvSpPr>
        <p:spPr>
          <a:xfrm>
            <a:off x="479425" y="597856"/>
            <a:ext cx="11229975" cy="768665"/>
          </a:xfrm>
        </p:spPr>
        <p:txBody>
          <a:bodyPr/>
          <a:lstStyle/>
          <a:p>
            <a:r>
              <a:rPr lang="ru-RU" dirty="0"/>
              <a:t>Третий закон Ньютона</a:t>
            </a:r>
          </a:p>
        </p:txBody>
      </p:sp>
      <p:sp>
        <p:nvSpPr>
          <p:cNvPr id="9" name="Текст 8">
            <a:extLst>
              <a:ext uri="{FF2B5EF4-FFF2-40B4-BE49-F238E27FC236}">
                <a16:creationId xmlns:a16="http://schemas.microsoft.com/office/drawing/2014/main" xmlns="" id="{A3017A7D-CB3E-CDF8-0C1D-AA15110D04DA}"/>
              </a:ext>
            </a:extLst>
          </p:cNvPr>
          <p:cNvSpPr>
            <a:spLocks noGrp="1"/>
          </p:cNvSpPr>
          <p:nvPr>
            <p:ph type="body" sz="quarter" idx="14"/>
          </p:nvPr>
        </p:nvSpPr>
        <p:spPr>
          <a:xfrm>
            <a:off x="479424" y="1365159"/>
            <a:ext cx="11370605" cy="4893623"/>
          </a:xfrm>
        </p:spPr>
        <p:txBody>
          <a:bodyPr/>
          <a:lstStyle/>
          <a:p>
            <a:pPr algn="just"/>
            <a:r>
              <a:rPr lang="ru-RU" altLang="en-US" dirty="0">
                <a:solidFill>
                  <a:schemeClr val="accent5"/>
                </a:solidFill>
              </a:rPr>
              <a:t>Формулировка:</a:t>
            </a:r>
          </a:p>
          <a:p>
            <a:pPr algn="just"/>
            <a:r>
              <a:rPr lang="ru-RU" altLang="en-US" dirty="0"/>
              <a:t>Силы, с которыми действуют друг на друга два тела, равны по величине</a:t>
            </a:r>
            <a:r>
              <a:rPr lang="en-US" altLang="en-US" dirty="0"/>
              <a:t>, </a:t>
            </a:r>
            <a:r>
              <a:rPr lang="ru-RU" altLang="en-US" dirty="0"/>
              <a:t>одинаковы по своей природе, лежат на одной прямой  и противоположны по направлению.</a:t>
            </a:r>
          </a:p>
          <a:p>
            <a:pPr algn="just"/>
            <a:endParaRPr lang="ru-RU" altLang="en-US" dirty="0"/>
          </a:p>
          <a:p>
            <a:pPr algn="just"/>
            <a:endParaRPr lang="ru-RU" altLang="en-US" dirty="0"/>
          </a:p>
          <a:p>
            <a:pPr algn="just"/>
            <a:r>
              <a:rPr lang="ru-RU" altLang="en-US" dirty="0">
                <a:solidFill>
                  <a:schemeClr val="accent5"/>
                </a:solidFill>
              </a:rPr>
              <a:t>Альтернативная </a:t>
            </a:r>
            <a:r>
              <a:rPr lang="en-US" altLang="en-US" dirty="0">
                <a:solidFill>
                  <a:schemeClr val="accent5"/>
                </a:solidFill>
              </a:rPr>
              <a:t>(</a:t>
            </a:r>
            <a:r>
              <a:rPr lang="ru-RU" altLang="en-US" dirty="0">
                <a:solidFill>
                  <a:schemeClr val="accent5"/>
                </a:solidFill>
              </a:rPr>
              <a:t>«упрощенная»):</a:t>
            </a:r>
          </a:p>
          <a:p>
            <a:pPr algn="just"/>
            <a:r>
              <a:rPr lang="ru-RU" altLang="en-US" dirty="0"/>
              <a:t>Всякое действие вызывает равное по величине противодействие.</a:t>
            </a:r>
          </a:p>
        </p:txBody>
      </p:sp>
      <p:sp>
        <p:nvSpPr>
          <p:cNvPr id="12" name="Текст 11">
            <a:extLst>
              <a:ext uri="{FF2B5EF4-FFF2-40B4-BE49-F238E27FC236}">
                <a16:creationId xmlns:a16="http://schemas.microsoft.com/office/drawing/2014/main" xmlns="" id="{5462D9E6-7695-A93E-D7AB-B93901A698CA}"/>
              </a:ext>
            </a:extLst>
          </p:cNvPr>
          <p:cNvSpPr>
            <a:spLocks noGrp="1"/>
          </p:cNvSpPr>
          <p:nvPr>
            <p:ph type="body" sz="quarter" idx="19"/>
          </p:nvPr>
        </p:nvSpPr>
        <p:spPr/>
        <p:txBody>
          <a:bodyPr/>
          <a:lstStyle/>
          <a:p>
            <a:r>
              <a:rPr lang="ru-RU" dirty="0"/>
              <a:t>Динамика </a:t>
            </a:r>
          </a:p>
        </p:txBody>
      </p:sp>
      <p:graphicFrame>
        <p:nvGraphicFramePr>
          <p:cNvPr id="4" name="Object 3">
            <a:extLst>
              <a:ext uri="{FF2B5EF4-FFF2-40B4-BE49-F238E27FC236}">
                <a16:creationId xmlns:a16="http://schemas.microsoft.com/office/drawing/2014/main" xmlns="" id="{6D6DC9DE-E351-498E-B82E-F77D127C5DF2}"/>
              </a:ext>
            </a:extLst>
          </p:cNvPr>
          <p:cNvGraphicFramePr>
            <a:graphicFrameLocks noChangeAspect="1"/>
          </p:cNvGraphicFramePr>
          <p:nvPr>
            <p:extLst>
              <p:ext uri="{D42A27DB-BD31-4B8C-83A1-F6EECF244321}">
                <p14:modId xmlns:p14="http://schemas.microsoft.com/office/powerpoint/2010/main" val="398474732"/>
              </p:ext>
            </p:extLst>
          </p:nvPr>
        </p:nvGraphicFramePr>
        <p:xfrm>
          <a:off x="5626100" y="3097151"/>
          <a:ext cx="1333500" cy="431800"/>
        </p:xfrm>
        <a:graphic>
          <a:graphicData uri="http://schemas.openxmlformats.org/presentationml/2006/ole">
            <mc:AlternateContent xmlns:mc="http://schemas.openxmlformats.org/markup-compatibility/2006">
              <mc:Choice xmlns:v="urn:schemas-microsoft-com:vml" Requires="v">
                <p:oleObj spid="_x0000_s4123" name="Equation" r:id="rId3" imgW="1333440" imgH="431640" progId="Equation.DSMT4">
                  <p:embed/>
                </p:oleObj>
              </mc:Choice>
              <mc:Fallback>
                <p:oleObj name="Equation" r:id="rId3" imgW="1333440" imgH="431640" progId="Equation.DSMT4">
                  <p:embed/>
                  <p:pic>
                    <p:nvPicPr>
                      <p:cNvPr id="0" name=""/>
                      <p:cNvPicPr/>
                      <p:nvPr/>
                    </p:nvPicPr>
                    <p:blipFill>
                      <a:blip r:embed="rId4"/>
                      <a:stretch>
                        <a:fillRect/>
                      </a:stretch>
                    </p:blipFill>
                    <p:spPr>
                      <a:xfrm>
                        <a:off x="5626100" y="3097151"/>
                        <a:ext cx="1333500" cy="431800"/>
                      </a:xfrm>
                      <a:prstGeom prst="rect">
                        <a:avLst/>
                      </a:prstGeom>
                    </p:spPr>
                  </p:pic>
                </p:oleObj>
              </mc:Fallback>
            </mc:AlternateContent>
          </a:graphicData>
        </a:graphic>
      </p:graphicFrame>
    </p:spTree>
    <p:extLst>
      <p:ext uri="{BB962C8B-B14F-4D97-AF65-F5344CB8AC3E}">
        <p14:creationId xmlns:p14="http://schemas.microsoft.com/office/powerpoint/2010/main" val="3021863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a:extLst>
              <a:ext uri="{FF2B5EF4-FFF2-40B4-BE49-F238E27FC236}">
                <a16:creationId xmlns:a16="http://schemas.microsoft.com/office/drawing/2014/main" xmlns="" id="{CD1F636D-B7FC-E960-62B1-1DAF8452F082}"/>
              </a:ext>
            </a:extLst>
          </p:cNvPr>
          <p:cNvSpPr>
            <a:spLocks noGrp="1"/>
          </p:cNvSpPr>
          <p:nvPr>
            <p:ph type="title"/>
          </p:nvPr>
        </p:nvSpPr>
        <p:spPr>
          <a:xfrm>
            <a:off x="479425" y="597856"/>
            <a:ext cx="11229975" cy="768665"/>
          </a:xfrm>
        </p:spPr>
        <p:txBody>
          <a:bodyPr/>
          <a:lstStyle/>
          <a:p>
            <a:r>
              <a:rPr lang="ru-RU" dirty="0"/>
              <a:t>Импульс произвольной системы тел </a:t>
            </a:r>
          </a:p>
        </p:txBody>
      </p:sp>
      <p:sp>
        <p:nvSpPr>
          <p:cNvPr id="9" name="Текст 8">
            <a:extLst>
              <a:ext uri="{FF2B5EF4-FFF2-40B4-BE49-F238E27FC236}">
                <a16:creationId xmlns:a16="http://schemas.microsoft.com/office/drawing/2014/main" xmlns="" id="{A3017A7D-CB3E-CDF8-0C1D-AA15110D04DA}"/>
              </a:ext>
            </a:extLst>
          </p:cNvPr>
          <p:cNvSpPr>
            <a:spLocks noGrp="1"/>
          </p:cNvSpPr>
          <p:nvPr>
            <p:ph type="body" sz="quarter" idx="14"/>
          </p:nvPr>
        </p:nvSpPr>
        <p:spPr>
          <a:xfrm>
            <a:off x="479424" y="1366521"/>
            <a:ext cx="11370605" cy="4893623"/>
          </a:xfrm>
        </p:spPr>
        <p:txBody>
          <a:bodyPr/>
          <a:lstStyle/>
          <a:p>
            <a:pPr algn="just"/>
            <a:r>
              <a:rPr lang="ru-RU" altLang="en-US" dirty="0">
                <a:solidFill>
                  <a:schemeClr val="accent5"/>
                </a:solidFill>
              </a:rPr>
              <a:t>Центр инерции </a:t>
            </a:r>
            <a:r>
              <a:rPr lang="ru-RU" altLang="en-US" dirty="0"/>
              <a:t>– такая точка, радиус вектор которой будет задаваться следующим образом</a:t>
            </a:r>
            <a:r>
              <a:rPr lang="en-US" altLang="en-US" dirty="0"/>
              <a:t>:</a:t>
            </a:r>
            <a:endParaRPr lang="ru-RU" altLang="en-US" dirty="0"/>
          </a:p>
          <a:p>
            <a:pPr algn="just"/>
            <a:endParaRPr lang="ru-RU" altLang="en-US" dirty="0"/>
          </a:p>
          <a:p>
            <a:pPr algn="just"/>
            <a:endParaRPr lang="ru-RU" altLang="en-US" dirty="0"/>
          </a:p>
          <a:p>
            <a:pPr algn="just"/>
            <a:endParaRPr lang="ru-RU" altLang="en-US" dirty="0"/>
          </a:p>
          <a:p>
            <a:pPr algn="just"/>
            <a:endParaRPr lang="ru-RU" altLang="en-US" dirty="0"/>
          </a:p>
          <a:p>
            <a:pPr algn="just"/>
            <a:endParaRPr lang="ru-RU" altLang="en-US" dirty="0"/>
          </a:p>
          <a:p>
            <a:pPr algn="just"/>
            <a:r>
              <a:rPr lang="ru-RU" altLang="en-US" sz="2400" dirty="0"/>
              <a:t>где                   – общая масса системы, </a:t>
            </a:r>
            <a:r>
              <a:rPr lang="en-US" altLang="en-US" sz="2400" i="1" dirty="0"/>
              <a:t>n</a:t>
            </a:r>
            <a:r>
              <a:rPr lang="ru-RU" altLang="en-US" sz="2400" dirty="0"/>
              <a:t> – число точек системы.</a:t>
            </a:r>
          </a:p>
          <a:p>
            <a:pPr algn="just"/>
            <a:r>
              <a:rPr lang="ru-RU" altLang="en-US" dirty="0"/>
              <a:t>Важно отметить, что </a:t>
            </a:r>
            <a:r>
              <a:rPr lang="ru-RU" altLang="en-US" dirty="0">
                <a:solidFill>
                  <a:schemeClr val="accent5"/>
                </a:solidFill>
              </a:rPr>
              <a:t>центр инерции (центр масс) </a:t>
            </a:r>
            <a:r>
              <a:rPr lang="ru-RU" altLang="en-US" dirty="0"/>
              <a:t>не всегда совпадает с </a:t>
            </a:r>
            <a:r>
              <a:rPr lang="ru-RU" altLang="en-US" dirty="0">
                <a:solidFill>
                  <a:schemeClr val="accent5"/>
                </a:solidFill>
              </a:rPr>
              <a:t>центром тяжести (точка приложения всех сил) </a:t>
            </a:r>
            <a:r>
              <a:rPr lang="ru-RU" altLang="en-US" dirty="0"/>
              <a:t>системы.</a:t>
            </a:r>
          </a:p>
          <a:p>
            <a:pPr algn="just"/>
            <a:endParaRPr lang="ru-RU" altLang="en-US" dirty="0"/>
          </a:p>
        </p:txBody>
      </p:sp>
      <p:sp>
        <p:nvSpPr>
          <p:cNvPr id="12" name="Текст 11">
            <a:extLst>
              <a:ext uri="{FF2B5EF4-FFF2-40B4-BE49-F238E27FC236}">
                <a16:creationId xmlns:a16="http://schemas.microsoft.com/office/drawing/2014/main" xmlns="" id="{5462D9E6-7695-A93E-D7AB-B93901A698CA}"/>
              </a:ext>
            </a:extLst>
          </p:cNvPr>
          <p:cNvSpPr>
            <a:spLocks noGrp="1"/>
          </p:cNvSpPr>
          <p:nvPr>
            <p:ph type="body" sz="quarter" idx="19"/>
          </p:nvPr>
        </p:nvSpPr>
        <p:spPr/>
        <p:txBody>
          <a:bodyPr/>
          <a:lstStyle/>
          <a:p>
            <a:r>
              <a:rPr lang="ru-RU" dirty="0"/>
              <a:t>Динамика </a:t>
            </a:r>
          </a:p>
        </p:txBody>
      </p:sp>
      <p:graphicFrame>
        <p:nvGraphicFramePr>
          <p:cNvPr id="2" name="Object 1">
            <a:extLst>
              <a:ext uri="{FF2B5EF4-FFF2-40B4-BE49-F238E27FC236}">
                <a16:creationId xmlns:a16="http://schemas.microsoft.com/office/drawing/2014/main" xmlns="" id="{9ABC81ED-B049-4859-B464-282D23386C58}"/>
              </a:ext>
            </a:extLst>
          </p:cNvPr>
          <p:cNvGraphicFramePr>
            <a:graphicFrameLocks noChangeAspect="1"/>
          </p:cNvGraphicFramePr>
          <p:nvPr>
            <p:extLst>
              <p:ext uri="{D42A27DB-BD31-4B8C-83A1-F6EECF244321}">
                <p14:modId xmlns:p14="http://schemas.microsoft.com/office/powerpoint/2010/main" val="3218273421"/>
              </p:ext>
            </p:extLst>
          </p:nvPr>
        </p:nvGraphicFramePr>
        <p:xfrm>
          <a:off x="4761376" y="2385877"/>
          <a:ext cx="2806700" cy="1600200"/>
        </p:xfrm>
        <a:graphic>
          <a:graphicData uri="http://schemas.openxmlformats.org/presentationml/2006/ole">
            <mc:AlternateContent xmlns:mc="http://schemas.openxmlformats.org/markup-compatibility/2006">
              <mc:Choice xmlns:v="urn:schemas-microsoft-com:vml" Requires="v">
                <p:oleObj spid="_x0000_s5167" name="Equation" r:id="rId3" imgW="2806560" imgH="1600200" progId="Equation.DSMT4">
                  <p:embed/>
                </p:oleObj>
              </mc:Choice>
              <mc:Fallback>
                <p:oleObj name="Equation" r:id="rId3" imgW="2806560" imgH="1600200" progId="Equation.DSMT4">
                  <p:embed/>
                  <p:pic>
                    <p:nvPicPr>
                      <p:cNvPr id="0" name=""/>
                      <p:cNvPicPr/>
                      <p:nvPr/>
                    </p:nvPicPr>
                    <p:blipFill>
                      <a:blip r:embed="rId4"/>
                      <a:stretch>
                        <a:fillRect/>
                      </a:stretch>
                    </p:blipFill>
                    <p:spPr>
                      <a:xfrm>
                        <a:off x="4761376" y="2385877"/>
                        <a:ext cx="2806700" cy="1600200"/>
                      </a:xfrm>
                      <a:prstGeom prst="rect">
                        <a:avLst/>
                      </a:prstGeom>
                    </p:spPr>
                  </p:pic>
                </p:oleObj>
              </mc:Fallback>
            </mc:AlternateContent>
          </a:graphicData>
        </a:graphic>
      </p:graphicFrame>
      <p:graphicFrame>
        <p:nvGraphicFramePr>
          <p:cNvPr id="3" name="Object 2">
            <a:extLst>
              <a:ext uri="{FF2B5EF4-FFF2-40B4-BE49-F238E27FC236}">
                <a16:creationId xmlns:a16="http://schemas.microsoft.com/office/drawing/2014/main" xmlns="" id="{C98F79D7-06C6-4122-B498-9E575CB20200}"/>
              </a:ext>
            </a:extLst>
          </p:cNvPr>
          <p:cNvGraphicFramePr>
            <a:graphicFrameLocks noChangeAspect="1"/>
          </p:cNvGraphicFramePr>
          <p:nvPr>
            <p:extLst>
              <p:ext uri="{D42A27DB-BD31-4B8C-83A1-F6EECF244321}">
                <p14:modId xmlns:p14="http://schemas.microsoft.com/office/powerpoint/2010/main" val="2621025283"/>
              </p:ext>
            </p:extLst>
          </p:nvPr>
        </p:nvGraphicFramePr>
        <p:xfrm>
          <a:off x="1286184" y="4402719"/>
          <a:ext cx="1263650" cy="519113"/>
        </p:xfrm>
        <a:graphic>
          <a:graphicData uri="http://schemas.openxmlformats.org/presentationml/2006/ole">
            <mc:AlternateContent xmlns:mc="http://schemas.openxmlformats.org/markup-compatibility/2006">
              <mc:Choice xmlns:v="urn:schemas-microsoft-com:vml" Requires="v">
                <p:oleObj spid="_x0000_s5168" name="Equation" r:id="rId5" imgW="1263375" imgH="519864" progId="Equation.DSMT4">
                  <p:embed/>
                </p:oleObj>
              </mc:Choice>
              <mc:Fallback>
                <p:oleObj name="Equation" r:id="rId5" imgW="1263375" imgH="519864" progId="Equation.DSMT4">
                  <p:embed/>
                  <p:pic>
                    <p:nvPicPr>
                      <p:cNvPr id="0" name=""/>
                      <p:cNvPicPr/>
                      <p:nvPr/>
                    </p:nvPicPr>
                    <p:blipFill>
                      <a:blip r:embed="rId6"/>
                      <a:stretch>
                        <a:fillRect/>
                      </a:stretch>
                    </p:blipFill>
                    <p:spPr>
                      <a:xfrm>
                        <a:off x="1286184" y="4402719"/>
                        <a:ext cx="1263650" cy="519113"/>
                      </a:xfrm>
                      <a:prstGeom prst="rect">
                        <a:avLst/>
                      </a:prstGeom>
                    </p:spPr>
                  </p:pic>
                </p:oleObj>
              </mc:Fallback>
            </mc:AlternateContent>
          </a:graphicData>
        </a:graphic>
      </p:graphicFrame>
    </p:spTree>
    <p:extLst>
      <p:ext uri="{BB962C8B-B14F-4D97-AF65-F5344CB8AC3E}">
        <p14:creationId xmlns:p14="http://schemas.microsoft.com/office/powerpoint/2010/main" val="3674043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57524D-0313-4303-8625-57D44447D1D8}"/>
              </a:ext>
            </a:extLst>
          </p:cNvPr>
          <p:cNvSpPr>
            <a:spLocks noGrp="1"/>
          </p:cNvSpPr>
          <p:nvPr>
            <p:ph type="title"/>
          </p:nvPr>
        </p:nvSpPr>
        <p:spPr>
          <a:xfrm>
            <a:off x="479425" y="597857"/>
            <a:ext cx="11229975" cy="643646"/>
          </a:xfrm>
        </p:spPr>
        <p:txBody>
          <a:bodyPr/>
          <a:lstStyle/>
          <a:p>
            <a:r>
              <a:rPr lang="ru-RU" dirty="0"/>
              <a:t>Скорость центра инерции</a:t>
            </a:r>
            <a:endParaRPr lang="en-US" dirty="0"/>
          </a:p>
        </p:txBody>
      </p:sp>
      <p:sp>
        <p:nvSpPr>
          <p:cNvPr id="4" name="Text Placeholder 3">
            <a:extLst>
              <a:ext uri="{FF2B5EF4-FFF2-40B4-BE49-F238E27FC236}">
                <a16:creationId xmlns:a16="http://schemas.microsoft.com/office/drawing/2014/main" xmlns="" id="{862FF2EF-726E-4127-803E-8417794FE807}"/>
              </a:ext>
            </a:extLst>
          </p:cNvPr>
          <p:cNvSpPr>
            <a:spLocks noGrp="1"/>
          </p:cNvSpPr>
          <p:nvPr>
            <p:ph type="body" sz="quarter" idx="14"/>
          </p:nvPr>
        </p:nvSpPr>
        <p:spPr>
          <a:xfrm>
            <a:off x="353043" y="1407502"/>
            <a:ext cx="11712576" cy="853440"/>
          </a:xfrm>
        </p:spPr>
        <p:txBody>
          <a:bodyPr/>
          <a:lstStyle/>
          <a:p>
            <a:r>
              <a:rPr lang="ru-RU" dirty="0">
                <a:solidFill>
                  <a:schemeClr val="accent5"/>
                </a:solidFill>
              </a:rPr>
              <a:t>Скорость центра инерции </a:t>
            </a:r>
            <a:r>
              <a:rPr lang="ru-RU" dirty="0"/>
              <a:t>будет задаваться следующей формулой</a:t>
            </a:r>
            <a:r>
              <a:rPr lang="en-US" dirty="0"/>
              <a:t>:</a:t>
            </a:r>
          </a:p>
        </p:txBody>
      </p:sp>
      <p:sp>
        <p:nvSpPr>
          <p:cNvPr id="7" name="Text Placeholder 6">
            <a:extLst>
              <a:ext uri="{FF2B5EF4-FFF2-40B4-BE49-F238E27FC236}">
                <a16:creationId xmlns:a16="http://schemas.microsoft.com/office/drawing/2014/main" xmlns="" id="{94C32168-7E7A-4AA4-A44D-A2FC67395301}"/>
              </a:ext>
            </a:extLst>
          </p:cNvPr>
          <p:cNvSpPr>
            <a:spLocks noGrp="1"/>
          </p:cNvSpPr>
          <p:nvPr>
            <p:ph type="body" sz="quarter" idx="19"/>
          </p:nvPr>
        </p:nvSpPr>
        <p:spPr/>
        <p:txBody>
          <a:bodyPr/>
          <a:lstStyle/>
          <a:p>
            <a:r>
              <a:rPr lang="ru-RU" dirty="0"/>
              <a:t>Динамика</a:t>
            </a:r>
            <a:endParaRPr lang="en-US" dirty="0"/>
          </a:p>
        </p:txBody>
      </p:sp>
      <p:graphicFrame>
        <p:nvGraphicFramePr>
          <p:cNvPr id="8" name="Object 7">
            <a:extLst>
              <a:ext uri="{FF2B5EF4-FFF2-40B4-BE49-F238E27FC236}">
                <a16:creationId xmlns:a16="http://schemas.microsoft.com/office/drawing/2014/main" xmlns="" id="{C4282B5F-EAE1-4678-B9F5-7B6515778DF5}"/>
              </a:ext>
            </a:extLst>
          </p:cNvPr>
          <p:cNvGraphicFramePr>
            <a:graphicFrameLocks noChangeAspect="1"/>
          </p:cNvGraphicFramePr>
          <p:nvPr>
            <p:extLst>
              <p:ext uri="{D42A27DB-BD31-4B8C-83A1-F6EECF244321}">
                <p14:modId xmlns:p14="http://schemas.microsoft.com/office/powerpoint/2010/main" val="3060473204"/>
              </p:ext>
            </p:extLst>
          </p:nvPr>
        </p:nvGraphicFramePr>
        <p:xfrm>
          <a:off x="4132881" y="1973017"/>
          <a:ext cx="4152900" cy="787400"/>
        </p:xfrm>
        <a:graphic>
          <a:graphicData uri="http://schemas.openxmlformats.org/presentationml/2006/ole">
            <mc:AlternateContent xmlns:mc="http://schemas.openxmlformats.org/markup-compatibility/2006">
              <mc:Choice xmlns:v="urn:schemas-microsoft-com:vml" Requires="v">
                <p:oleObj spid="_x0000_s6206" name="Equation" r:id="rId3" imgW="4152600" imgH="787320" progId="Equation.DSMT4">
                  <p:embed/>
                </p:oleObj>
              </mc:Choice>
              <mc:Fallback>
                <p:oleObj name="Equation" r:id="rId3" imgW="4152600" imgH="787320" progId="Equation.DSMT4">
                  <p:embed/>
                  <p:pic>
                    <p:nvPicPr>
                      <p:cNvPr id="0" name=""/>
                      <p:cNvPicPr/>
                      <p:nvPr/>
                    </p:nvPicPr>
                    <p:blipFill>
                      <a:blip r:embed="rId4"/>
                      <a:stretch>
                        <a:fillRect/>
                      </a:stretch>
                    </p:blipFill>
                    <p:spPr>
                      <a:xfrm>
                        <a:off x="4132881" y="1973017"/>
                        <a:ext cx="4152900" cy="787400"/>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xmlns="" id="{39F6BC91-323B-4A95-8F7E-5CE2B5014E73}"/>
              </a:ext>
            </a:extLst>
          </p:cNvPr>
          <p:cNvGraphicFramePr>
            <a:graphicFrameLocks noChangeAspect="1"/>
          </p:cNvGraphicFramePr>
          <p:nvPr>
            <p:extLst>
              <p:ext uri="{D42A27DB-BD31-4B8C-83A1-F6EECF244321}">
                <p14:modId xmlns:p14="http://schemas.microsoft.com/office/powerpoint/2010/main" val="1469322650"/>
              </p:ext>
            </p:extLst>
          </p:nvPr>
        </p:nvGraphicFramePr>
        <p:xfrm>
          <a:off x="5528952" y="3354739"/>
          <a:ext cx="952500" cy="381000"/>
        </p:xfrm>
        <a:graphic>
          <a:graphicData uri="http://schemas.openxmlformats.org/presentationml/2006/ole">
            <mc:AlternateContent xmlns:mc="http://schemas.openxmlformats.org/markup-compatibility/2006">
              <mc:Choice xmlns:v="urn:schemas-microsoft-com:vml" Requires="v">
                <p:oleObj spid="_x0000_s6207" name="Equation" r:id="rId5" imgW="952200" imgH="380880" progId="Equation.DSMT4">
                  <p:embed/>
                </p:oleObj>
              </mc:Choice>
              <mc:Fallback>
                <p:oleObj name="Equation" r:id="rId5" imgW="952200" imgH="380880" progId="Equation.DSMT4">
                  <p:embed/>
                  <p:pic>
                    <p:nvPicPr>
                      <p:cNvPr id="0" name=""/>
                      <p:cNvPicPr/>
                      <p:nvPr/>
                    </p:nvPicPr>
                    <p:blipFill>
                      <a:blip r:embed="rId6"/>
                      <a:stretch>
                        <a:fillRect/>
                      </a:stretch>
                    </p:blipFill>
                    <p:spPr>
                      <a:xfrm>
                        <a:off x="5528952" y="3354739"/>
                        <a:ext cx="952500" cy="381000"/>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xmlns="" id="{00BECBD9-1671-42D0-8CE5-18DDC2016B62}"/>
              </a:ext>
            </a:extLst>
          </p:cNvPr>
          <p:cNvGraphicFramePr>
            <a:graphicFrameLocks noChangeAspect="1"/>
          </p:cNvGraphicFramePr>
          <p:nvPr>
            <p:extLst>
              <p:ext uri="{D42A27DB-BD31-4B8C-83A1-F6EECF244321}">
                <p14:modId xmlns:p14="http://schemas.microsoft.com/office/powerpoint/2010/main" val="3781985821"/>
              </p:ext>
            </p:extLst>
          </p:nvPr>
        </p:nvGraphicFramePr>
        <p:xfrm>
          <a:off x="4894262" y="4555647"/>
          <a:ext cx="2400300" cy="787400"/>
        </p:xfrm>
        <a:graphic>
          <a:graphicData uri="http://schemas.openxmlformats.org/presentationml/2006/ole">
            <mc:AlternateContent xmlns:mc="http://schemas.openxmlformats.org/markup-compatibility/2006">
              <mc:Choice xmlns:v="urn:schemas-microsoft-com:vml" Requires="v">
                <p:oleObj spid="_x0000_s6208" name="Equation" r:id="rId7" imgW="2400120" imgH="787320" progId="Equation.DSMT4">
                  <p:embed/>
                </p:oleObj>
              </mc:Choice>
              <mc:Fallback>
                <p:oleObj name="Equation" r:id="rId7" imgW="2400120" imgH="787320" progId="Equation.DSMT4">
                  <p:embed/>
                  <p:pic>
                    <p:nvPicPr>
                      <p:cNvPr id="0" name=""/>
                      <p:cNvPicPr/>
                      <p:nvPr/>
                    </p:nvPicPr>
                    <p:blipFill>
                      <a:blip r:embed="rId8"/>
                      <a:stretch>
                        <a:fillRect/>
                      </a:stretch>
                    </p:blipFill>
                    <p:spPr>
                      <a:xfrm>
                        <a:off x="4894262" y="4555647"/>
                        <a:ext cx="2400300" cy="787400"/>
                      </a:xfrm>
                      <a:prstGeom prst="rect">
                        <a:avLst/>
                      </a:prstGeom>
                    </p:spPr>
                  </p:pic>
                </p:oleObj>
              </mc:Fallback>
            </mc:AlternateContent>
          </a:graphicData>
        </a:graphic>
      </p:graphicFrame>
      <p:sp>
        <p:nvSpPr>
          <p:cNvPr id="16" name="Text Placeholder 3">
            <a:extLst>
              <a:ext uri="{FF2B5EF4-FFF2-40B4-BE49-F238E27FC236}">
                <a16:creationId xmlns:a16="http://schemas.microsoft.com/office/drawing/2014/main" xmlns="" id="{31A7196B-184F-4FBE-8C07-F493167A3473}"/>
              </a:ext>
            </a:extLst>
          </p:cNvPr>
          <p:cNvSpPr txBox="1">
            <a:spLocks/>
          </p:cNvSpPr>
          <p:nvPr/>
        </p:nvSpPr>
        <p:spPr>
          <a:xfrm>
            <a:off x="353043" y="2930821"/>
            <a:ext cx="11712576" cy="85344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Tx/>
              <a:buNone/>
              <a:defRPr sz="2400" kern="1200">
                <a:solidFill>
                  <a:schemeClr val="tx1"/>
                </a:solidFill>
                <a:latin typeface="+mj-lt"/>
                <a:ea typeface="+mn-ea"/>
                <a:cs typeface="+mn-cs"/>
              </a:defRPr>
            </a:lvl1pPr>
            <a:lvl2pPr marL="457200" indent="0" algn="just" defTabSz="914400" rtl="0" eaLnBrk="1" latinLnBrk="0" hangingPunct="1">
              <a:lnSpc>
                <a:spcPct val="90000"/>
              </a:lnSpc>
              <a:spcBef>
                <a:spcPts val="500"/>
              </a:spcBef>
              <a:buFontTx/>
              <a:buNone/>
              <a:defRPr sz="32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Tx/>
              <a:buNone/>
              <a:defRPr sz="16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Tx/>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solidFill>
                  <a:schemeClr val="accent5"/>
                </a:solidFill>
              </a:rPr>
              <a:t>Импульс центра масс</a:t>
            </a:r>
            <a:r>
              <a:rPr lang="en-US" dirty="0"/>
              <a:t>:</a:t>
            </a:r>
          </a:p>
        </p:txBody>
      </p:sp>
      <p:sp>
        <p:nvSpPr>
          <p:cNvPr id="17" name="Text Placeholder 3">
            <a:extLst>
              <a:ext uri="{FF2B5EF4-FFF2-40B4-BE49-F238E27FC236}">
                <a16:creationId xmlns:a16="http://schemas.microsoft.com/office/drawing/2014/main" xmlns="" id="{0D8FD998-CF71-48FE-96AF-F66F3C1BEF01}"/>
              </a:ext>
            </a:extLst>
          </p:cNvPr>
          <p:cNvSpPr txBox="1">
            <a:spLocks/>
          </p:cNvSpPr>
          <p:nvPr/>
        </p:nvSpPr>
        <p:spPr>
          <a:xfrm>
            <a:off x="353043" y="4014131"/>
            <a:ext cx="11712576" cy="85344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Tx/>
              <a:buNone/>
              <a:defRPr sz="2400" kern="1200">
                <a:solidFill>
                  <a:schemeClr val="tx1"/>
                </a:solidFill>
                <a:latin typeface="+mj-lt"/>
                <a:ea typeface="+mn-ea"/>
                <a:cs typeface="+mn-cs"/>
              </a:defRPr>
            </a:lvl1pPr>
            <a:lvl2pPr marL="457200" indent="0" algn="just" defTabSz="914400" rtl="0" eaLnBrk="1" latinLnBrk="0" hangingPunct="1">
              <a:lnSpc>
                <a:spcPct val="90000"/>
              </a:lnSpc>
              <a:spcBef>
                <a:spcPts val="500"/>
              </a:spcBef>
              <a:buFontTx/>
              <a:buNone/>
              <a:defRPr sz="32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Tx/>
              <a:buNone/>
              <a:defRPr sz="16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Tx/>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solidFill>
                  <a:schemeClr val="accent5"/>
                </a:solidFill>
              </a:rPr>
              <a:t>Связь</a:t>
            </a:r>
            <a:r>
              <a:rPr lang="ru-RU" dirty="0"/>
              <a:t> центра инерции и импульса системы точек</a:t>
            </a:r>
            <a:r>
              <a:rPr lang="en-US" dirty="0"/>
              <a:t>:</a:t>
            </a:r>
          </a:p>
        </p:txBody>
      </p:sp>
    </p:spTree>
    <p:extLst>
      <p:ext uri="{BB962C8B-B14F-4D97-AF65-F5344CB8AC3E}">
        <p14:creationId xmlns:p14="http://schemas.microsoft.com/office/powerpoint/2010/main" val="1103614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57524D-0313-4303-8625-57D44447D1D8}"/>
              </a:ext>
            </a:extLst>
          </p:cNvPr>
          <p:cNvSpPr>
            <a:spLocks noGrp="1"/>
          </p:cNvSpPr>
          <p:nvPr>
            <p:ph type="title"/>
          </p:nvPr>
        </p:nvSpPr>
        <p:spPr>
          <a:xfrm>
            <a:off x="479425" y="597857"/>
            <a:ext cx="11229975" cy="643646"/>
          </a:xfrm>
        </p:spPr>
        <p:txBody>
          <a:bodyPr/>
          <a:lstStyle/>
          <a:p>
            <a:r>
              <a:rPr lang="ru-RU" dirty="0"/>
              <a:t>Основное уравнение динамики поступательного движения</a:t>
            </a:r>
            <a:endParaRPr lang="en-US" dirty="0"/>
          </a:p>
        </p:txBody>
      </p:sp>
      <p:sp>
        <p:nvSpPr>
          <p:cNvPr id="4" name="Text Placeholder 3">
            <a:extLst>
              <a:ext uri="{FF2B5EF4-FFF2-40B4-BE49-F238E27FC236}">
                <a16:creationId xmlns:a16="http://schemas.microsoft.com/office/drawing/2014/main" xmlns="" id="{862FF2EF-726E-4127-803E-8417794FE807}"/>
              </a:ext>
            </a:extLst>
          </p:cNvPr>
          <p:cNvSpPr>
            <a:spLocks noGrp="1"/>
          </p:cNvSpPr>
          <p:nvPr>
            <p:ph type="body" sz="quarter" idx="14"/>
          </p:nvPr>
        </p:nvSpPr>
        <p:spPr>
          <a:xfrm>
            <a:off x="390215" y="1822620"/>
            <a:ext cx="11489552" cy="2511084"/>
          </a:xfrm>
        </p:spPr>
        <p:txBody>
          <a:bodyPr/>
          <a:lstStyle/>
          <a:p>
            <a:pPr algn="just" eaLnBrk="1" hangingPunct="1"/>
            <a:r>
              <a:rPr lang="ru-RU" altLang="en-US" sz="2400" dirty="0"/>
              <a:t>Тела, не входящие в состав рассматриваемой системы, называют </a:t>
            </a:r>
            <a:r>
              <a:rPr lang="ru-RU" altLang="en-US" sz="2400" b="1" i="1" dirty="0">
                <a:solidFill>
                  <a:schemeClr val="accent5"/>
                </a:solidFill>
              </a:rPr>
              <a:t>внешними телами</a:t>
            </a:r>
            <a:r>
              <a:rPr lang="ru-RU" altLang="en-US" sz="2400" dirty="0"/>
              <a:t>, а силы, </a:t>
            </a:r>
            <a:r>
              <a:rPr lang="ru-RU" altLang="en-US" dirty="0"/>
              <a:t>действующие</a:t>
            </a:r>
            <a:r>
              <a:rPr lang="ru-RU" altLang="en-US" sz="2400" dirty="0"/>
              <a:t> на систему со стороны этих тел – </a:t>
            </a:r>
            <a:r>
              <a:rPr lang="ru-RU" altLang="en-US" sz="2400" b="1" i="1" dirty="0">
                <a:solidFill>
                  <a:schemeClr val="accent5"/>
                </a:solidFill>
              </a:rPr>
              <a:t>внешними силами</a:t>
            </a:r>
            <a:r>
              <a:rPr lang="ru-RU" altLang="en-US" sz="2400" dirty="0"/>
              <a:t>. Силы взаимодействия между телами внутри системы, называют </a:t>
            </a:r>
            <a:r>
              <a:rPr lang="ru-RU" altLang="en-US" sz="2400" b="1" i="1" dirty="0">
                <a:solidFill>
                  <a:schemeClr val="accent5"/>
                </a:solidFill>
              </a:rPr>
              <a:t>внутренними силами</a:t>
            </a:r>
            <a:r>
              <a:rPr lang="ru-RU" altLang="en-US" b="1" dirty="0"/>
              <a:t>.</a:t>
            </a:r>
            <a:endParaRPr lang="ru-RU" altLang="en-US" sz="2400" dirty="0"/>
          </a:p>
          <a:p>
            <a:pPr algn="just" eaLnBrk="1" hangingPunct="1"/>
            <a:r>
              <a:rPr lang="en-US" altLang="en-US" sz="2400" dirty="0"/>
              <a:t>	</a:t>
            </a:r>
            <a:r>
              <a:rPr lang="ru-RU" altLang="en-US" b="1" dirty="0">
                <a:solidFill>
                  <a:schemeClr val="accent5"/>
                </a:solidFill>
              </a:rPr>
              <a:t>Результирующая всех внутренних сил, действующих на </a:t>
            </a:r>
            <a:r>
              <a:rPr lang="en-US" altLang="en-US" b="1" dirty="0" err="1">
                <a:solidFill>
                  <a:schemeClr val="accent5"/>
                </a:solidFill>
              </a:rPr>
              <a:t>i</a:t>
            </a:r>
            <a:r>
              <a:rPr lang="ru-RU" altLang="en-US" b="1" dirty="0">
                <a:solidFill>
                  <a:schemeClr val="accent5"/>
                </a:solidFill>
              </a:rPr>
              <a:t>-</a:t>
            </a:r>
            <a:r>
              <a:rPr lang="ru-RU" altLang="en-US" b="1" dirty="0" err="1">
                <a:solidFill>
                  <a:schemeClr val="accent5"/>
                </a:solidFill>
              </a:rPr>
              <a:t>ое</a:t>
            </a:r>
            <a:r>
              <a:rPr lang="ru-RU" altLang="en-US" b="1" dirty="0">
                <a:solidFill>
                  <a:schemeClr val="accent5"/>
                </a:solidFill>
              </a:rPr>
              <a:t> тело:</a:t>
            </a:r>
            <a:r>
              <a:rPr lang="ru-RU" altLang="en-US" sz="1800" dirty="0">
                <a:solidFill>
                  <a:schemeClr val="accent5"/>
                </a:solidFill>
              </a:rPr>
              <a:t> </a:t>
            </a:r>
          </a:p>
        </p:txBody>
      </p:sp>
      <p:sp>
        <p:nvSpPr>
          <p:cNvPr id="7" name="Text Placeholder 6">
            <a:extLst>
              <a:ext uri="{FF2B5EF4-FFF2-40B4-BE49-F238E27FC236}">
                <a16:creationId xmlns:a16="http://schemas.microsoft.com/office/drawing/2014/main" xmlns="" id="{94C32168-7E7A-4AA4-A44D-A2FC67395301}"/>
              </a:ext>
            </a:extLst>
          </p:cNvPr>
          <p:cNvSpPr>
            <a:spLocks noGrp="1"/>
          </p:cNvSpPr>
          <p:nvPr>
            <p:ph type="body" sz="quarter" idx="19"/>
          </p:nvPr>
        </p:nvSpPr>
        <p:spPr/>
        <p:txBody>
          <a:bodyPr/>
          <a:lstStyle/>
          <a:p>
            <a:r>
              <a:rPr lang="ru-RU" dirty="0"/>
              <a:t>Динамика</a:t>
            </a:r>
            <a:endParaRPr lang="en-US" dirty="0"/>
          </a:p>
        </p:txBody>
      </p:sp>
      <p:graphicFrame>
        <p:nvGraphicFramePr>
          <p:cNvPr id="3" name="Object 2">
            <a:extLst>
              <a:ext uri="{FF2B5EF4-FFF2-40B4-BE49-F238E27FC236}">
                <a16:creationId xmlns:a16="http://schemas.microsoft.com/office/drawing/2014/main" xmlns="" id="{FB767FBA-2DE7-45C3-9615-9C15B6E1B9A6}"/>
              </a:ext>
            </a:extLst>
          </p:cNvPr>
          <p:cNvGraphicFramePr>
            <a:graphicFrameLocks noChangeAspect="1"/>
          </p:cNvGraphicFramePr>
          <p:nvPr>
            <p:extLst>
              <p:ext uri="{D42A27DB-BD31-4B8C-83A1-F6EECF244321}">
                <p14:modId xmlns:p14="http://schemas.microsoft.com/office/powerpoint/2010/main" val="4292509070"/>
              </p:ext>
            </p:extLst>
          </p:nvPr>
        </p:nvGraphicFramePr>
        <p:xfrm>
          <a:off x="3836988" y="3775076"/>
          <a:ext cx="3835400" cy="787400"/>
        </p:xfrm>
        <a:graphic>
          <a:graphicData uri="http://schemas.openxmlformats.org/presentationml/2006/ole">
            <mc:AlternateContent xmlns:mc="http://schemas.openxmlformats.org/markup-compatibility/2006">
              <mc:Choice xmlns:v="urn:schemas-microsoft-com:vml" Requires="v">
                <p:oleObj spid="_x0000_s7209" name="Equation" r:id="rId3" imgW="3835080" imgH="787320" progId="Equation.DSMT4">
                  <p:embed/>
                </p:oleObj>
              </mc:Choice>
              <mc:Fallback>
                <p:oleObj name="Equation" r:id="rId3" imgW="3835080" imgH="787320" progId="Equation.DSMT4">
                  <p:embed/>
                  <p:pic>
                    <p:nvPicPr>
                      <p:cNvPr id="0" name=""/>
                      <p:cNvPicPr/>
                      <p:nvPr/>
                    </p:nvPicPr>
                    <p:blipFill>
                      <a:blip r:embed="rId4"/>
                      <a:stretch>
                        <a:fillRect/>
                      </a:stretch>
                    </p:blipFill>
                    <p:spPr>
                      <a:xfrm>
                        <a:off x="3836988" y="3775076"/>
                        <a:ext cx="3835400" cy="7874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9" name="Text Placeholder 3">
                <a:extLst>
                  <a:ext uri="{FF2B5EF4-FFF2-40B4-BE49-F238E27FC236}">
                    <a16:creationId xmlns:a16="http://schemas.microsoft.com/office/drawing/2014/main" xmlns="" id="{6C664634-76F9-4A1A-BC8A-011363691C74}"/>
                  </a:ext>
                </a:extLst>
              </p:cNvPr>
              <p:cNvSpPr txBox="1">
                <a:spLocks/>
              </p:cNvSpPr>
              <p:nvPr/>
            </p:nvSpPr>
            <p:spPr>
              <a:xfrm>
                <a:off x="479424" y="4562476"/>
                <a:ext cx="11400343" cy="1469289"/>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Tx/>
                  <a:buNone/>
                  <a:defRPr sz="2400" kern="1200">
                    <a:solidFill>
                      <a:schemeClr val="tx1"/>
                    </a:solidFill>
                    <a:latin typeface="+mj-lt"/>
                    <a:ea typeface="+mn-ea"/>
                    <a:cs typeface="+mn-cs"/>
                  </a:defRPr>
                </a:lvl1pPr>
                <a:lvl2pPr marL="457200" indent="0" algn="just" defTabSz="914400" rtl="0" eaLnBrk="1" latinLnBrk="0" hangingPunct="1">
                  <a:lnSpc>
                    <a:spcPct val="90000"/>
                  </a:lnSpc>
                  <a:spcBef>
                    <a:spcPts val="500"/>
                  </a:spcBef>
                  <a:buFontTx/>
                  <a:buNone/>
                  <a:defRPr sz="32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Tx/>
                  <a:buNone/>
                  <a:defRPr sz="16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Tx/>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ru-RU" altLang="en-US" dirty="0"/>
                  <a:t>Обозначим через </a:t>
                </a:r>
                <a14:m>
                  <m:oMath xmlns:m="http://schemas.openxmlformats.org/officeDocument/2006/math">
                    <m:sSubSup>
                      <m:sSubSupPr>
                        <m:ctrlPr>
                          <a:rPr lang="ru-RU" altLang="en-US" i="1">
                            <a:latin typeface="Cambria Math"/>
                          </a:rPr>
                        </m:ctrlPr>
                      </m:sSubSupPr>
                      <m:e>
                        <m:acc>
                          <m:accPr>
                            <m:chr m:val="⃗"/>
                            <m:ctrlPr>
                              <a:rPr lang="ru-RU" altLang="en-US" i="1">
                                <a:latin typeface="Cambria Math"/>
                              </a:rPr>
                            </m:ctrlPr>
                          </m:accPr>
                          <m:e>
                            <m:r>
                              <m:rPr>
                                <m:sty m:val="p"/>
                              </m:rPr>
                              <a:rPr lang="en-US" altLang="en-US" i="0">
                                <a:latin typeface="Cambria Math" panose="02040503050406030204" pitchFamily="18" charset="0"/>
                              </a:rPr>
                              <m:t>F</m:t>
                            </m:r>
                          </m:e>
                        </m:acc>
                      </m:e>
                      <m:sub>
                        <m:r>
                          <m:rPr>
                            <m:sty m:val="p"/>
                          </m:rPr>
                          <a:rPr lang="en-US" altLang="en-US" i="0">
                            <a:latin typeface="Cambria Math" panose="02040503050406030204" pitchFamily="18" charset="0"/>
                          </a:rPr>
                          <m:t>i</m:t>
                        </m:r>
                      </m:sub>
                      <m:sup>
                        <m:r>
                          <a:rPr lang="ru-RU" altLang="en-US" i="0">
                            <a:latin typeface="Cambria Math" panose="02040503050406030204" pitchFamily="18" charset="0"/>
                          </a:rPr>
                          <m:t>внеш</m:t>
                        </m:r>
                      </m:sup>
                    </m:sSubSup>
                  </m:oMath>
                </a14:m>
                <a:r>
                  <a:rPr lang="ru-RU" altLang="en-US" dirty="0"/>
                  <a:t> равнодействующую всех внешних сил. Тогда суммарная сила, действующая на систему тел будет выглядеть следующим образом</a:t>
                </a:r>
                <a:r>
                  <a:rPr lang="en-US" altLang="en-US" dirty="0"/>
                  <a:t>:</a:t>
                </a:r>
                <a:endParaRPr lang="ru-RU" altLang="en-US" dirty="0"/>
              </a:p>
            </p:txBody>
          </p:sp>
        </mc:Choice>
        <mc:Fallback xmlns="">
          <p:sp>
            <p:nvSpPr>
              <p:cNvPr id="19" name="Text Placeholder 3">
                <a:extLst>
                  <a:ext uri="{FF2B5EF4-FFF2-40B4-BE49-F238E27FC236}">
                    <a16:creationId xmlns:a16="http://schemas.microsoft.com/office/drawing/2014/main" id="{6C664634-76F9-4A1A-BC8A-011363691C74}"/>
                  </a:ext>
                </a:extLst>
              </p:cNvPr>
              <p:cNvSpPr txBox="1">
                <a:spLocks noRot="1" noChangeAspect="1" noMove="1" noResize="1" noEditPoints="1" noAdjustHandles="1" noChangeArrowheads="1" noChangeShapeType="1" noTextEdit="1"/>
              </p:cNvSpPr>
              <p:nvPr/>
            </p:nvSpPr>
            <p:spPr>
              <a:xfrm>
                <a:off x="479424" y="4562476"/>
                <a:ext cx="11400343" cy="1469289"/>
              </a:xfrm>
              <a:prstGeom prst="rect">
                <a:avLst/>
              </a:prstGeom>
              <a:blipFill>
                <a:blip r:embed="rId5"/>
                <a:stretch>
                  <a:fillRect l="-856" t="-2490" r="-802"/>
                </a:stretch>
              </a:blipFill>
            </p:spPr>
            <p:txBody>
              <a:bodyPr/>
              <a:lstStyle/>
              <a:p>
                <a:r>
                  <a:rPr lang="en-US">
                    <a:noFill/>
                  </a:rPr>
                  <a:t> </a:t>
                </a:r>
              </a:p>
            </p:txBody>
          </p:sp>
        </mc:Fallback>
      </mc:AlternateContent>
      <p:graphicFrame>
        <p:nvGraphicFramePr>
          <p:cNvPr id="11" name="Object 10">
            <a:extLst>
              <a:ext uri="{FF2B5EF4-FFF2-40B4-BE49-F238E27FC236}">
                <a16:creationId xmlns:a16="http://schemas.microsoft.com/office/drawing/2014/main" xmlns="" id="{364DB053-54CD-4938-92AB-D8C7CCB7CE17}"/>
              </a:ext>
            </a:extLst>
          </p:cNvPr>
          <p:cNvGraphicFramePr>
            <a:graphicFrameLocks noChangeAspect="1"/>
          </p:cNvGraphicFramePr>
          <p:nvPr>
            <p:extLst>
              <p:ext uri="{D42A27DB-BD31-4B8C-83A1-F6EECF244321}">
                <p14:modId xmlns:p14="http://schemas.microsoft.com/office/powerpoint/2010/main" val="125515728"/>
              </p:ext>
            </p:extLst>
          </p:nvPr>
        </p:nvGraphicFramePr>
        <p:xfrm>
          <a:off x="2858545" y="5730553"/>
          <a:ext cx="6642100" cy="787400"/>
        </p:xfrm>
        <a:graphic>
          <a:graphicData uri="http://schemas.openxmlformats.org/presentationml/2006/ole">
            <mc:AlternateContent xmlns:mc="http://schemas.openxmlformats.org/markup-compatibility/2006">
              <mc:Choice xmlns:v="urn:schemas-microsoft-com:vml" Requires="v">
                <p:oleObj spid="_x0000_s7210" name="Equation" r:id="rId6" imgW="6642000" imgH="787320" progId="Equation.DSMT4">
                  <p:embed/>
                </p:oleObj>
              </mc:Choice>
              <mc:Fallback>
                <p:oleObj name="Equation" r:id="rId6" imgW="6642000" imgH="787320" progId="Equation.DSMT4">
                  <p:embed/>
                  <p:pic>
                    <p:nvPicPr>
                      <p:cNvPr id="0" name=""/>
                      <p:cNvPicPr/>
                      <p:nvPr/>
                    </p:nvPicPr>
                    <p:blipFill>
                      <a:blip r:embed="rId7"/>
                      <a:stretch>
                        <a:fillRect/>
                      </a:stretch>
                    </p:blipFill>
                    <p:spPr>
                      <a:xfrm>
                        <a:off x="2858545" y="5730553"/>
                        <a:ext cx="6642100" cy="787400"/>
                      </a:xfrm>
                      <a:prstGeom prst="rect">
                        <a:avLst/>
                      </a:prstGeom>
                    </p:spPr>
                  </p:pic>
                </p:oleObj>
              </mc:Fallback>
            </mc:AlternateContent>
          </a:graphicData>
        </a:graphic>
      </p:graphicFrame>
    </p:spTree>
    <p:extLst>
      <p:ext uri="{BB962C8B-B14F-4D97-AF65-F5344CB8AC3E}">
        <p14:creationId xmlns:p14="http://schemas.microsoft.com/office/powerpoint/2010/main" val="1765967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57524D-0313-4303-8625-57D44447D1D8}"/>
              </a:ext>
            </a:extLst>
          </p:cNvPr>
          <p:cNvSpPr>
            <a:spLocks noGrp="1"/>
          </p:cNvSpPr>
          <p:nvPr>
            <p:ph type="title"/>
          </p:nvPr>
        </p:nvSpPr>
        <p:spPr>
          <a:xfrm>
            <a:off x="479425" y="597857"/>
            <a:ext cx="11229975" cy="643646"/>
          </a:xfrm>
        </p:spPr>
        <p:txBody>
          <a:bodyPr/>
          <a:lstStyle/>
          <a:p>
            <a:r>
              <a:rPr lang="ru-RU" dirty="0"/>
              <a:t>Основное уравнение динамики поступательного движения</a:t>
            </a:r>
            <a:endParaRPr lang="en-US" dirty="0"/>
          </a:p>
        </p:txBody>
      </p:sp>
      <p:sp>
        <p:nvSpPr>
          <p:cNvPr id="4" name="Text Placeholder 3">
            <a:extLst>
              <a:ext uri="{FF2B5EF4-FFF2-40B4-BE49-F238E27FC236}">
                <a16:creationId xmlns:a16="http://schemas.microsoft.com/office/drawing/2014/main" xmlns="" id="{862FF2EF-726E-4127-803E-8417794FE807}"/>
              </a:ext>
            </a:extLst>
          </p:cNvPr>
          <p:cNvSpPr>
            <a:spLocks noGrp="1"/>
          </p:cNvSpPr>
          <p:nvPr>
            <p:ph type="body" sz="quarter" idx="14"/>
          </p:nvPr>
        </p:nvSpPr>
        <p:spPr>
          <a:xfrm>
            <a:off x="424441" y="1825672"/>
            <a:ext cx="11339942" cy="2511084"/>
          </a:xfrm>
        </p:spPr>
        <p:txBody>
          <a:bodyPr/>
          <a:lstStyle/>
          <a:p>
            <a:pPr algn="just" eaLnBrk="1" hangingPunct="1"/>
            <a:r>
              <a:rPr lang="ru-RU" altLang="en-US" dirty="0"/>
              <a:t>Тогда по третьему закону Ньютона одно тело действует на другое с одинаковой силой, соответственно при суммировании они сократятся.</a:t>
            </a:r>
          </a:p>
        </p:txBody>
      </p:sp>
      <p:sp>
        <p:nvSpPr>
          <p:cNvPr id="7" name="Text Placeholder 6">
            <a:extLst>
              <a:ext uri="{FF2B5EF4-FFF2-40B4-BE49-F238E27FC236}">
                <a16:creationId xmlns:a16="http://schemas.microsoft.com/office/drawing/2014/main" xmlns="" id="{94C32168-7E7A-4AA4-A44D-A2FC67395301}"/>
              </a:ext>
            </a:extLst>
          </p:cNvPr>
          <p:cNvSpPr>
            <a:spLocks noGrp="1"/>
          </p:cNvSpPr>
          <p:nvPr>
            <p:ph type="body" sz="quarter" idx="19"/>
          </p:nvPr>
        </p:nvSpPr>
        <p:spPr/>
        <p:txBody>
          <a:bodyPr/>
          <a:lstStyle/>
          <a:p>
            <a:r>
              <a:rPr lang="ru-RU" dirty="0"/>
              <a:t>Динамика</a:t>
            </a:r>
            <a:endParaRPr lang="en-US" dirty="0"/>
          </a:p>
        </p:txBody>
      </p:sp>
      <mc:AlternateContent xmlns:mc="http://schemas.openxmlformats.org/markup-compatibility/2006" xmlns:a14="http://schemas.microsoft.com/office/drawing/2010/main">
        <mc:Choice Requires="a14">
          <p:sp>
            <p:nvSpPr>
              <p:cNvPr id="19" name="Text Placeholder 3">
                <a:extLst>
                  <a:ext uri="{FF2B5EF4-FFF2-40B4-BE49-F238E27FC236}">
                    <a16:creationId xmlns:a16="http://schemas.microsoft.com/office/drawing/2014/main" xmlns="" id="{6C664634-76F9-4A1A-BC8A-011363691C74}"/>
                  </a:ext>
                </a:extLst>
              </p:cNvPr>
              <p:cNvSpPr txBox="1">
                <a:spLocks/>
              </p:cNvSpPr>
              <p:nvPr/>
            </p:nvSpPr>
            <p:spPr>
              <a:xfrm>
                <a:off x="369458" y="4045165"/>
                <a:ext cx="11651557" cy="2511084"/>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Tx/>
                  <a:buNone/>
                  <a:defRPr sz="2400" kern="1200">
                    <a:solidFill>
                      <a:schemeClr val="tx1"/>
                    </a:solidFill>
                    <a:latin typeface="+mj-lt"/>
                    <a:ea typeface="+mn-ea"/>
                    <a:cs typeface="+mn-cs"/>
                  </a:defRPr>
                </a:lvl1pPr>
                <a:lvl2pPr marL="457200" indent="0" algn="just" defTabSz="914400" rtl="0" eaLnBrk="1" latinLnBrk="0" hangingPunct="1">
                  <a:lnSpc>
                    <a:spcPct val="90000"/>
                  </a:lnSpc>
                  <a:spcBef>
                    <a:spcPts val="500"/>
                  </a:spcBef>
                  <a:buFontTx/>
                  <a:buNone/>
                  <a:defRPr sz="32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Tx/>
                  <a:buNone/>
                  <a:defRPr sz="16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Tx/>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ru-RU" altLang="en-US" dirty="0"/>
                  <a:t>где </a:t>
                </a:r>
                <a14:m>
                  <m:oMath xmlns:m="http://schemas.openxmlformats.org/officeDocument/2006/math">
                    <m:acc>
                      <m:accPr>
                        <m:chr m:val="⃗"/>
                        <m:ctrlPr>
                          <a:rPr lang="ru-RU" altLang="en-US" i="1" smtClean="0">
                            <a:latin typeface="Cambria Math"/>
                          </a:rPr>
                        </m:ctrlPr>
                      </m:accPr>
                      <m:e>
                        <m:r>
                          <m:rPr>
                            <m:sty m:val="p"/>
                          </m:rPr>
                          <a:rPr lang="en-US" altLang="en-US" b="0" i="0" smtClean="0">
                            <a:latin typeface="Cambria Math" panose="02040503050406030204" pitchFamily="18" charset="0"/>
                          </a:rPr>
                          <m:t>F</m:t>
                        </m:r>
                      </m:e>
                    </m:acc>
                  </m:oMath>
                </a14:m>
                <a:r>
                  <a:rPr lang="en-US" altLang="en-US" dirty="0"/>
                  <a:t> -</a:t>
                </a:r>
                <a:r>
                  <a:rPr lang="ru-RU" altLang="en-US" dirty="0"/>
                  <a:t> является суммой всех внешних сил (их суперпозиция).</a:t>
                </a:r>
              </a:p>
              <a:p>
                <a:pPr algn="just"/>
                <a:r>
                  <a:rPr lang="ru-RU" altLang="en-US" dirty="0"/>
                  <a:t>Тогда </a:t>
                </a:r>
                <a:r>
                  <a:rPr lang="ru-RU" altLang="en-US" dirty="0">
                    <a:solidFill>
                      <a:schemeClr val="accent5"/>
                    </a:solidFill>
                  </a:rPr>
                  <a:t>скорость изменения импульса системы равна равнодействующей сил, действующих на эту систему.</a:t>
                </a:r>
                <a:r>
                  <a:rPr lang="ru-RU" altLang="en-US" dirty="0">
                    <a:solidFill>
                      <a:schemeClr val="accent4"/>
                    </a:solidFill>
                  </a:rPr>
                  <a:t> </a:t>
                </a:r>
                <a:r>
                  <a:rPr lang="ru-RU" altLang="en-US" dirty="0"/>
                  <a:t>Это уравнение называется</a:t>
                </a:r>
                <a:r>
                  <a:rPr lang="ru-RU" altLang="en-US" dirty="0">
                    <a:solidFill>
                      <a:schemeClr val="accent4"/>
                    </a:solidFill>
                  </a:rPr>
                  <a:t> </a:t>
                </a:r>
                <a:r>
                  <a:rPr lang="ru-RU" altLang="en-US" dirty="0">
                    <a:solidFill>
                      <a:schemeClr val="accent5"/>
                    </a:solidFill>
                  </a:rPr>
                  <a:t>основным уравнением динамики поступательного движения.</a:t>
                </a:r>
              </a:p>
            </p:txBody>
          </p:sp>
        </mc:Choice>
        <mc:Fallback xmlns="">
          <p:sp>
            <p:nvSpPr>
              <p:cNvPr id="19" name="Text Placeholder 3">
                <a:extLst>
                  <a:ext uri="{FF2B5EF4-FFF2-40B4-BE49-F238E27FC236}">
                    <a16:creationId xmlns:a16="http://schemas.microsoft.com/office/drawing/2014/main" id="{6C664634-76F9-4A1A-BC8A-011363691C74}"/>
                  </a:ext>
                </a:extLst>
              </p:cNvPr>
              <p:cNvSpPr txBox="1">
                <a:spLocks noRot="1" noChangeAspect="1" noMove="1" noResize="1" noEditPoints="1" noAdjustHandles="1" noChangeArrowheads="1" noChangeShapeType="1" noTextEdit="1"/>
              </p:cNvSpPr>
              <p:nvPr/>
            </p:nvSpPr>
            <p:spPr>
              <a:xfrm>
                <a:off x="369458" y="4045165"/>
                <a:ext cx="11651557" cy="2511084"/>
              </a:xfrm>
              <a:prstGeom prst="rect">
                <a:avLst/>
              </a:prstGeom>
              <a:blipFill>
                <a:blip r:embed="rId3"/>
                <a:stretch>
                  <a:fillRect l="-837" t="-1699" r="-785"/>
                </a:stretch>
              </a:blipFill>
            </p:spPr>
            <p:txBody>
              <a:bodyPr/>
              <a:lstStyle/>
              <a:p>
                <a:r>
                  <a:rPr lang="en-US">
                    <a:noFill/>
                  </a:rPr>
                  <a:t> </a:t>
                </a:r>
              </a:p>
            </p:txBody>
          </p:sp>
        </mc:Fallback>
      </mc:AlternateContent>
      <p:graphicFrame>
        <p:nvGraphicFramePr>
          <p:cNvPr id="5" name="Object 4">
            <a:extLst>
              <a:ext uri="{FF2B5EF4-FFF2-40B4-BE49-F238E27FC236}">
                <a16:creationId xmlns:a16="http://schemas.microsoft.com/office/drawing/2014/main" xmlns="" id="{02DD2F2B-115A-485B-94DB-CFD97587B0F1}"/>
              </a:ext>
            </a:extLst>
          </p:cNvPr>
          <p:cNvGraphicFramePr>
            <a:graphicFrameLocks noChangeAspect="1"/>
          </p:cNvGraphicFramePr>
          <p:nvPr>
            <p:extLst>
              <p:ext uri="{D42A27DB-BD31-4B8C-83A1-F6EECF244321}">
                <p14:modId xmlns:p14="http://schemas.microsoft.com/office/powerpoint/2010/main" val="2212799589"/>
              </p:ext>
            </p:extLst>
          </p:nvPr>
        </p:nvGraphicFramePr>
        <p:xfrm>
          <a:off x="5449887" y="2976915"/>
          <a:ext cx="863600" cy="736600"/>
        </p:xfrm>
        <a:graphic>
          <a:graphicData uri="http://schemas.openxmlformats.org/presentationml/2006/ole">
            <mc:AlternateContent xmlns:mc="http://schemas.openxmlformats.org/markup-compatibility/2006">
              <mc:Choice xmlns:v="urn:schemas-microsoft-com:vml" Requires="v">
                <p:oleObj spid="_x0000_s8213" name="Equation" r:id="rId4" imgW="863280" imgH="736560" progId="Equation.DSMT4">
                  <p:embed/>
                </p:oleObj>
              </mc:Choice>
              <mc:Fallback>
                <p:oleObj name="Equation" r:id="rId4" imgW="863280" imgH="736560" progId="Equation.DSMT4">
                  <p:embed/>
                  <p:pic>
                    <p:nvPicPr>
                      <p:cNvPr id="0" name=""/>
                      <p:cNvPicPr/>
                      <p:nvPr/>
                    </p:nvPicPr>
                    <p:blipFill>
                      <a:blip r:embed="rId5"/>
                      <a:stretch>
                        <a:fillRect/>
                      </a:stretch>
                    </p:blipFill>
                    <p:spPr>
                      <a:xfrm>
                        <a:off x="5449887" y="2976915"/>
                        <a:ext cx="863600" cy="736600"/>
                      </a:xfrm>
                      <a:prstGeom prst="rect">
                        <a:avLst/>
                      </a:prstGeom>
                    </p:spPr>
                  </p:pic>
                </p:oleObj>
              </mc:Fallback>
            </mc:AlternateContent>
          </a:graphicData>
        </a:graphic>
      </p:graphicFrame>
    </p:spTree>
    <p:extLst>
      <p:ext uri="{BB962C8B-B14F-4D97-AF65-F5344CB8AC3E}">
        <p14:creationId xmlns:p14="http://schemas.microsoft.com/office/powerpoint/2010/main" val="3778335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57524D-0313-4303-8625-57D44447D1D8}"/>
              </a:ext>
            </a:extLst>
          </p:cNvPr>
          <p:cNvSpPr>
            <a:spLocks noGrp="1"/>
          </p:cNvSpPr>
          <p:nvPr>
            <p:ph type="title"/>
          </p:nvPr>
        </p:nvSpPr>
        <p:spPr>
          <a:xfrm>
            <a:off x="479425" y="597857"/>
            <a:ext cx="11229975" cy="643646"/>
          </a:xfrm>
        </p:spPr>
        <p:txBody>
          <a:bodyPr/>
          <a:lstStyle/>
          <a:p>
            <a:r>
              <a:rPr lang="ru-RU" dirty="0"/>
              <a:t>Теорема о движении центра масс</a:t>
            </a:r>
            <a:endParaRPr lang="en-US" dirty="0"/>
          </a:p>
        </p:txBody>
      </p:sp>
      <p:sp>
        <p:nvSpPr>
          <p:cNvPr id="4" name="Text Placeholder 3">
            <a:extLst>
              <a:ext uri="{FF2B5EF4-FFF2-40B4-BE49-F238E27FC236}">
                <a16:creationId xmlns:a16="http://schemas.microsoft.com/office/drawing/2014/main" xmlns="" id="{862FF2EF-726E-4127-803E-8417794FE807}"/>
              </a:ext>
            </a:extLst>
          </p:cNvPr>
          <p:cNvSpPr>
            <a:spLocks noGrp="1"/>
          </p:cNvSpPr>
          <p:nvPr>
            <p:ph type="body" sz="quarter" idx="14"/>
          </p:nvPr>
        </p:nvSpPr>
        <p:spPr>
          <a:xfrm>
            <a:off x="412518" y="1413589"/>
            <a:ext cx="11549023" cy="2511084"/>
          </a:xfrm>
        </p:spPr>
        <p:txBody>
          <a:bodyPr/>
          <a:lstStyle/>
          <a:p>
            <a:pPr algn="just" eaLnBrk="1" hangingPunct="1"/>
            <a:r>
              <a:rPr lang="ru-RU" altLang="en-US" dirty="0"/>
              <a:t>Установив тот факт, что движение системы будет определяться исключительно внешним воздействием, можем сформулировать </a:t>
            </a:r>
            <a:r>
              <a:rPr lang="ru-RU" altLang="en-US" dirty="0">
                <a:solidFill>
                  <a:schemeClr val="accent5"/>
                </a:solidFill>
              </a:rPr>
              <a:t>теорему о движении центра масс</a:t>
            </a:r>
            <a:r>
              <a:rPr lang="en-US" altLang="en-US" dirty="0">
                <a:solidFill>
                  <a:schemeClr val="accent5"/>
                </a:solidFill>
              </a:rPr>
              <a:t>:</a:t>
            </a:r>
          </a:p>
          <a:p>
            <a:pPr algn="just"/>
            <a:r>
              <a:rPr lang="ru-RU" altLang="en-US" dirty="0">
                <a:solidFill>
                  <a:schemeClr val="accent5"/>
                </a:solidFill>
              </a:rPr>
              <a:t>Если система находится во внешнем стационарном и однородном поле, то никакими действиями внутри системы невозможно изменить движение центра масс системы</a:t>
            </a:r>
          </a:p>
          <a:p>
            <a:pPr algn="just" eaLnBrk="1" hangingPunct="1"/>
            <a:endParaRPr lang="ru-RU" altLang="en-US" dirty="0"/>
          </a:p>
          <a:p>
            <a:pPr algn="just" eaLnBrk="1" hangingPunct="1"/>
            <a:r>
              <a:rPr lang="ru-RU" altLang="en-US" dirty="0"/>
              <a:t>Формулировка</a:t>
            </a:r>
            <a:r>
              <a:rPr lang="en-US" altLang="en-US" dirty="0"/>
              <a:t>:</a:t>
            </a:r>
            <a:endParaRPr lang="ru-RU" altLang="en-US" dirty="0"/>
          </a:p>
        </p:txBody>
      </p:sp>
      <p:sp>
        <p:nvSpPr>
          <p:cNvPr id="7" name="Text Placeholder 6">
            <a:extLst>
              <a:ext uri="{FF2B5EF4-FFF2-40B4-BE49-F238E27FC236}">
                <a16:creationId xmlns:a16="http://schemas.microsoft.com/office/drawing/2014/main" xmlns="" id="{94C32168-7E7A-4AA4-A44D-A2FC67395301}"/>
              </a:ext>
            </a:extLst>
          </p:cNvPr>
          <p:cNvSpPr>
            <a:spLocks noGrp="1"/>
          </p:cNvSpPr>
          <p:nvPr>
            <p:ph type="body" sz="quarter" idx="19"/>
          </p:nvPr>
        </p:nvSpPr>
        <p:spPr/>
        <p:txBody>
          <a:bodyPr/>
          <a:lstStyle/>
          <a:p>
            <a:r>
              <a:rPr lang="ru-RU" dirty="0"/>
              <a:t>Динамика</a:t>
            </a:r>
            <a:endParaRPr lang="en-US" dirty="0"/>
          </a:p>
        </p:txBody>
      </p:sp>
      <p:graphicFrame>
        <p:nvGraphicFramePr>
          <p:cNvPr id="3" name="Object 2">
            <a:extLst>
              <a:ext uri="{FF2B5EF4-FFF2-40B4-BE49-F238E27FC236}">
                <a16:creationId xmlns:a16="http://schemas.microsoft.com/office/drawing/2014/main" xmlns="" id="{382815C7-D634-4602-9FD6-8B63DDC790F0}"/>
              </a:ext>
            </a:extLst>
          </p:cNvPr>
          <p:cNvGraphicFramePr>
            <a:graphicFrameLocks noChangeAspect="1"/>
          </p:cNvGraphicFramePr>
          <p:nvPr>
            <p:extLst>
              <p:ext uri="{D42A27DB-BD31-4B8C-83A1-F6EECF244321}">
                <p14:modId xmlns:p14="http://schemas.microsoft.com/office/powerpoint/2010/main" val="1179297795"/>
              </p:ext>
            </p:extLst>
          </p:nvPr>
        </p:nvGraphicFramePr>
        <p:xfrm>
          <a:off x="4723894" y="4403976"/>
          <a:ext cx="2019300" cy="787400"/>
        </p:xfrm>
        <a:graphic>
          <a:graphicData uri="http://schemas.openxmlformats.org/presentationml/2006/ole">
            <mc:AlternateContent xmlns:mc="http://schemas.openxmlformats.org/markup-compatibility/2006">
              <mc:Choice xmlns:v="urn:schemas-microsoft-com:vml" Requires="v">
                <p:oleObj spid="_x0000_s9233" name="Equation" r:id="rId3" imgW="2019240" imgH="787320" progId="Equation.DSMT4">
                  <p:embed/>
                </p:oleObj>
              </mc:Choice>
              <mc:Fallback>
                <p:oleObj name="Equation" r:id="rId3" imgW="2019240" imgH="787320" progId="Equation.DSMT4">
                  <p:embed/>
                  <p:pic>
                    <p:nvPicPr>
                      <p:cNvPr id="0" name=""/>
                      <p:cNvPicPr/>
                      <p:nvPr/>
                    </p:nvPicPr>
                    <p:blipFill>
                      <a:blip r:embed="rId4"/>
                      <a:stretch>
                        <a:fillRect/>
                      </a:stretch>
                    </p:blipFill>
                    <p:spPr>
                      <a:xfrm>
                        <a:off x="4723894" y="4403976"/>
                        <a:ext cx="2019300" cy="7874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xmlns="" id="{0C5895BE-37FA-4F8D-AFB8-491CED8F6500}"/>
                  </a:ext>
                </a:extLst>
              </p:cNvPr>
              <p:cNvSpPr txBox="1"/>
              <p:nvPr/>
            </p:nvSpPr>
            <p:spPr>
              <a:xfrm>
                <a:off x="397649" y="5777520"/>
                <a:ext cx="11794351" cy="726096"/>
              </a:xfrm>
              <a:prstGeom prst="rect">
                <a:avLst/>
              </a:prstGeom>
              <a:noFill/>
            </p:spPr>
            <p:txBody>
              <a:bodyPr wrap="square">
                <a:spAutoFit/>
              </a:bodyPr>
              <a:lstStyle/>
              <a:p>
                <a:pPr algn="just"/>
                <a:r>
                  <a:rPr lang="ru-RU" altLang="en-US" dirty="0"/>
                  <a:t>где </a:t>
                </a:r>
                <a14:m>
                  <m:oMath xmlns:m="http://schemas.openxmlformats.org/officeDocument/2006/math">
                    <m:sSub>
                      <m:sSubPr>
                        <m:ctrlPr>
                          <a:rPr lang="ru-RU" altLang="en-US" i="1" smtClean="0">
                            <a:latin typeface="Cambria Math"/>
                          </a:rPr>
                        </m:ctrlPr>
                      </m:sSubPr>
                      <m:e>
                        <m:acc>
                          <m:accPr>
                            <m:chr m:val="⃗"/>
                            <m:ctrlPr>
                              <a:rPr lang="ru-RU" altLang="en-US" i="1" smtClean="0">
                                <a:latin typeface="Cambria Math"/>
                              </a:rPr>
                            </m:ctrlPr>
                          </m:accPr>
                          <m:e>
                            <m:r>
                              <a:rPr lang="en-US" altLang="en-US" b="0" i="1" smtClean="0">
                                <a:latin typeface="Cambria Math" panose="02040503050406030204" pitchFamily="18" charset="0"/>
                              </a:rPr>
                              <m:t>𝑎</m:t>
                            </m:r>
                          </m:e>
                        </m:acc>
                      </m:e>
                      <m:sub>
                        <m:r>
                          <a:rPr lang="en-US" altLang="en-US" b="0" i="1" smtClean="0">
                            <a:latin typeface="Cambria Math" panose="02040503050406030204" pitchFamily="18" charset="0"/>
                          </a:rPr>
                          <m:t>𝑐</m:t>
                        </m:r>
                      </m:sub>
                    </m:sSub>
                  </m:oMath>
                </a14:m>
                <a:r>
                  <a:rPr lang="en-US" altLang="en-US" dirty="0"/>
                  <a:t> - </a:t>
                </a:r>
                <a:r>
                  <a:rPr lang="ru-RU" altLang="en-US" dirty="0"/>
                  <a:t>ускорение центра масс, </a:t>
                </a:r>
                <a14:m>
                  <m:oMath xmlns:m="http://schemas.openxmlformats.org/officeDocument/2006/math">
                    <m:sSub>
                      <m:sSubPr>
                        <m:ctrlPr>
                          <a:rPr lang="ru-RU" altLang="en-US" i="1" smtClean="0">
                            <a:latin typeface="Cambria Math"/>
                          </a:rPr>
                        </m:ctrlPr>
                      </m:sSubPr>
                      <m:e>
                        <m:acc>
                          <m:accPr>
                            <m:chr m:val="⃗"/>
                            <m:ctrlPr>
                              <a:rPr lang="ru-RU" altLang="en-US" i="1" smtClean="0">
                                <a:latin typeface="Cambria Math"/>
                              </a:rPr>
                            </m:ctrlPr>
                          </m:accPr>
                          <m:e>
                            <m:r>
                              <a:rPr lang="en-US" altLang="en-US" b="0" i="1" smtClean="0">
                                <a:latin typeface="Cambria Math" panose="02040503050406030204" pitchFamily="18" charset="0"/>
                              </a:rPr>
                              <m:t>𝐹</m:t>
                            </m:r>
                          </m:e>
                        </m:acc>
                      </m:e>
                      <m:sub>
                        <m:r>
                          <a:rPr lang="en-US" altLang="en-US" b="0" i="1" smtClean="0">
                            <a:latin typeface="Cambria Math" panose="02040503050406030204" pitchFamily="18" charset="0"/>
                          </a:rPr>
                          <m:t>𝑖</m:t>
                        </m:r>
                      </m:sub>
                    </m:sSub>
                    <m:r>
                      <a:rPr lang="en-US" altLang="en-US" b="0" i="1" smtClean="0">
                        <a:latin typeface="Cambria Math" panose="02040503050406030204" pitchFamily="18" charset="0"/>
                      </a:rPr>
                      <m:t>= </m:t>
                    </m:r>
                    <m:nary>
                      <m:naryPr>
                        <m:chr m:val="∑"/>
                        <m:ctrlPr>
                          <a:rPr lang="en-US" altLang="en-US" b="0" i="1" smtClean="0">
                            <a:latin typeface="Cambria Math"/>
                          </a:rPr>
                        </m:ctrlPr>
                      </m:naryPr>
                      <m:sub>
                        <m:r>
                          <m:rPr>
                            <m:brk m:alnAt="23"/>
                          </m:rPr>
                          <a:rPr lang="en-US" altLang="en-US" b="0" i="1" smtClean="0">
                            <a:latin typeface="Cambria Math" panose="02040503050406030204" pitchFamily="18" charset="0"/>
                          </a:rPr>
                          <m:t>𝑘</m:t>
                        </m:r>
                        <m:r>
                          <a:rPr lang="en-US" altLang="en-US" b="0" i="1" smtClean="0">
                            <a:latin typeface="Cambria Math" panose="02040503050406030204" pitchFamily="18" charset="0"/>
                          </a:rPr>
                          <m:t>=1</m:t>
                        </m:r>
                      </m:sub>
                      <m:sup>
                        <m:r>
                          <a:rPr lang="en-US" altLang="en-US" b="0" i="1" smtClean="0">
                            <a:latin typeface="Cambria Math" panose="02040503050406030204" pitchFamily="18" charset="0"/>
                          </a:rPr>
                          <m:t>𝑛</m:t>
                        </m:r>
                        <m:r>
                          <a:rPr lang="en-US" altLang="en-US" b="0" i="1" smtClean="0">
                            <a:latin typeface="Cambria Math" panose="02040503050406030204" pitchFamily="18" charset="0"/>
                          </a:rPr>
                          <m:t>−1</m:t>
                        </m:r>
                      </m:sup>
                      <m:e>
                        <m:sSub>
                          <m:sSubPr>
                            <m:ctrlPr>
                              <a:rPr lang="en-US" altLang="en-US" b="0" i="1" smtClean="0">
                                <a:latin typeface="Cambria Math"/>
                              </a:rPr>
                            </m:ctrlPr>
                          </m:sSubPr>
                          <m:e>
                            <m:acc>
                              <m:accPr>
                                <m:chr m:val="⃗"/>
                                <m:ctrlPr>
                                  <a:rPr lang="en-US" altLang="en-US" b="0" i="1" smtClean="0">
                                    <a:latin typeface="Cambria Math"/>
                                  </a:rPr>
                                </m:ctrlPr>
                              </m:accPr>
                              <m:e>
                                <m:r>
                                  <a:rPr lang="en-US" altLang="en-US" b="0" i="1" smtClean="0">
                                    <a:latin typeface="Cambria Math" panose="02040503050406030204" pitchFamily="18" charset="0"/>
                                  </a:rPr>
                                  <m:t>𝐹</m:t>
                                </m:r>
                              </m:e>
                            </m:acc>
                          </m:e>
                          <m:sub>
                            <m:r>
                              <a:rPr lang="en-US" altLang="en-US" b="0" i="1" smtClean="0">
                                <a:latin typeface="Cambria Math" panose="02040503050406030204" pitchFamily="18" charset="0"/>
                              </a:rPr>
                              <m:t>𝑖𝑘</m:t>
                            </m:r>
                          </m:sub>
                        </m:sSub>
                      </m:e>
                    </m:nary>
                    <m:r>
                      <a:rPr lang="en-US" altLang="en-US" b="0" i="1" smtClean="0">
                        <a:latin typeface="Cambria Math" panose="02040503050406030204" pitchFamily="18" charset="0"/>
                      </a:rPr>
                      <m:t>+</m:t>
                    </m:r>
                    <m:sSubSup>
                      <m:sSubSupPr>
                        <m:ctrlPr>
                          <a:rPr lang="en-US" altLang="en-US" b="0" i="1" smtClean="0">
                            <a:latin typeface="Cambria Math"/>
                          </a:rPr>
                        </m:ctrlPr>
                      </m:sSubSupPr>
                      <m:e>
                        <m:acc>
                          <m:accPr>
                            <m:chr m:val="⃗"/>
                            <m:ctrlPr>
                              <a:rPr lang="en-US" altLang="en-US" b="0" i="1" smtClean="0">
                                <a:latin typeface="Cambria Math"/>
                              </a:rPr>
                            </m:ctrlPr>
                          </m:accPr>
                          <m:e>
                            <m:r>
                              <a:rPr lang="en-US" altLang="en-US" b="0" i="1" smtClean="0">
                                <a:latin typeface="Cambria Math" panose="02040503050406030204" pitchFamily="18" charset="0"/>
                              </a:rPr>
                              <m:t>𝐹</m:t>
                            </m:r>
                          </m:e>
                        </m:acc>
                      </m:e>
                      <m:sub>
                        <m:r>
                          <a:rPr lang="en-US" altLang="en-US" b="0" i="1" smtClean="0">
                            <a:latin typeface="Cambria Math" panose="02040503050406030204" pitchFamily="18" charset="0"/>
                          </a:rPr>
                          <m:t>𝑖</m:t>
                        </m:r>
                      </m:sub>
                      <m:sup>
                        <m:r>
                          <a:rPr lang="ru-RU" altLang="en-US" b="0" i="1" smtClean="0">
                            <a:latin typeface="Cambria Math" panose="02040503050406030204" pitchFamily="18" charset="0"/>
                          </a:rPr>
                          <m:t>внеш</m:t>
                        </m:r>
                      </m:sup>
                    </m:sSubSup>
                  </m:oMath>
                </a14:m>
                <a:r>
                  <a:rPr lang="ru-RU" altLang="en-US" dirty="0"/>
                  <a:t> - сила, действующая на тело в системе.</a:t>
                </a:r>
              </a:p>
              <a:p>
                <a:pPr algn="just"/>
                <a:r>
                  <a:rPr lang="ru-RU" altLang="en-US" dirty="0"/>
                  <a:t>По 3-ему закону </a:t>
                </a:r>
                <a14:m>
                  <m:oMath xmlns:m="http://schemas.openxmlformats.org/officeDocument/2006/math">
                    <m:nary>
                      <m:naryPr>
                        <m:chr m:val="∑"/>
                        <m:ctrlPr>
                          <a:rPr lang="en-US" altLang="en-US" i="1">
                            <a:latin typeface="Cambria Math"/>
                          </a:rPr>
                        </m:ctrlPr>
                      </m:naryPr>
                      <m:sub>
                        <m:r>
                          <m:rPr>
                            <m:brk m:alnAt="23"/>
                          </m:rPr>
                          <a:rPr lang="en-US" altLang="en-US" i="1">
                            <a:latin typeface="Cambria Math" panose="02040503050406030204" pitchFamily="18" charset="0"/>
                          </a:rPr>
                          <m:t>𝑘</m:t>
                        </m:r>
                        <m:r>
                          <a:rPr lang="en-US" altLang="en-US" i="1">
                            <a:latin typeface="Cambria Math" panose="02040503050406030204" pitchFamily="18" charset="0"/>
                          </a:rPr>
                          <m:t>=1</m:t>
                        </m:r>
                      </m:sub>
                      <m:sup>
                        <m:r>
                          <a:rPr lang="en-US" altLang="en-US" i="1">
                            <a:latin typeface="Cambria Math" panose="02040503050406030204" pitchFamily="18" charset="0"/>
                          </a:rPr>
                          <m:t>𝑛</m:t>
                        </m:r>
                        <m:r>
                          <a:rPr lang="en-US" altLang="en-US" i="1">
                            <a:latin typeface="Cambria Math" panose="02040503050406030204" pitchFamily="18" charset="0"/>
                          </a:rPr>
                          <m:t>−1</m:t>
                        </m:r>
                      </m:sup>
                      <m:e>
                        <m:sSub>
                          <m:sSubPr>
                            <m:ctrlPr>
                              <a:rPr lang="en-US" altLang="en-US" i="1">
                                <a:latin typeface="Cambria Math"/>
                              </a:rPr>
                            </m:ctrlPr>
                          </m:sSubPr>
                          <m:e>
                            <m:acc>
                              <m:accPr>
                                <m:chr m:val="⃗"/>
                                <m:ctrlPr>
                                  <a:rPr lang="en-US" altLang="en-US" i="1">
                                    <a:latin typeface="Cambria Math"/>
                                  </a:rPr>
                                </m:ctrlPr>
                              </m:accPr>
                              <m:e>
                                <m:r>
                                  <a:rPr lang="en-US" altLang="en-US" i="1">
                                    <a:latin typeface="Cambria Math" panose="02040503050406030204" pitchFamily="18" charset="0"/>
                                  </a:rPr>
                                  <m:t>𝐹</m:t>
                                </m:r>
                              </m:e>
                            </m:acc>
                          </m:e>
                          <m:sub>
                            <m:r>
                              <a:rPr lang="en-US" altLang="en-US" i="1">
                                <a:latin typeface="Cambria Math" panose="02040503050406030204" pitchFamily="18" charset="0"/>
                              </a:rPr>
                              <m:t>𝑖𝑘</m:t>
                            </m:r>
                          </m:sub>
                        </m:sSub>
                      </m:e>
                    </m:nary>
                    <m:r>
                      <a:rPr lang="en-US" altLang="en-US" i="1" smtClean="0">
                        <a:latin typeface="Cambria Math" panose="02040503050406030204" pitchFamily="18" charset="0"/>
                        <a:ea typeface="Cambria Math" panose="02040503050406030204" pitchFamily="18" charset="0"/>
                      </a:rPr>
                      <m:t>≡</m:t>
                    </m:r>
                    <m:r>
                      <a:rPr lang="ru-RU" altLang="en-US" b="0" i="1" smtClean="0">
                        <a:latin typeface="Cambria Math" panose="02040503050406030204" pitchFamily="18" charset="0"/>
                        <a:ea typeface="Cambria Math" panose="02040503050406030204" pitchFamily="18" charset="0"/>
                      </a:rPr>
                      <m:t>0</m:t>
                    </m:r>
                  </m:oMath>
                </a14:m>
                <a:r>
                  <a:rPr lang="ru-RU" altLang="en-US" dirty="0"/>
                  <a:t> (взаимодействие между телами уравновешено).</a:t>
                </a:r>
              </a:p>
            </p:txBody>
          </p:sp>
        </mc:Choice>
        <mc:Fallback xmlns="">
          <p:sp>
            <p:nvSpPr>
              <p:cNvPr id="10" name="TextBox 9">
                <a:extLst>
                  <a:ext uri="{FF2B5EF4-FFF2-40B4-BE49-F238E27FC236}">
                    <a16:creationId xmlns:a16="http://schemas.microsoft.com/office/drawing/2014/main" id="{0C5895BE-37FA-4F8D-AFB8-491CED8F6500}"/>
                  </a:ext>
                </a:extLst>
              </p:cNvPr>
              <p:cNvSpPr txBox="1">
                <a:spLocks noRot="1" noChangeAspect="1" noMove="1" noResize="1" noEditPoints="1" noAdjustHandles="1" noChangeArrowheads="1" noChangeShapeType="1" noTextEdit="1"/>
              </p:cNvSpPr>
              <p:nvPr/>
            </p:nvSpPr>
            <p:spPr>
              <a:xfrm>
                <a:off x="397649" y="5777520"/>
                <a:ext cx="11794351" cy="726096"/>
              </a:xfrm>
              <a:prstGeom prst="rect">
                <a:avLst/>
              </a:prstGeom>
              <a:blipFill>
                <a:blip r:embed="rId5"/>
                <a:stretch>
                  <a:fillRect l="-413" t="-55462" b="-94958"/>
                </a:stretch>
              </a:blipFill>
            </p:spPr>
            <p:txBody>
              <a:bodyPr/>
              <a:lstStyle/>
              <a:p>
                <a:r>
                  <a:rPr lang="en-US">
                    <a:noFill/>
                  </a:rPr>
                  <a:t> </a:t>
                </a:r>
              </a:p>
            </p:txBody>
          </p:sp>
        </mc:Fallback>
      </mc:AlternateContent>
    </p:spTree>
    <p:extLst>
      <p:ext uri="{BB962C8B-B14F-4D97-AF65-F5344CB8AC3E}">
        <p14:creationId xmlns:p14="http://schemas.microsoft.com/office/powerpoint/2010/main" val="1237424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57524D-0313-4303-8625-57D44447D1D8}"/>
              </a:ext>
            </a:extLst>
          </p:cNvPr>
          <p:cNvSpPr>
            <a:spLocks noGrp="1"/>
          </p:cNvSpPr>
          <p:nvPr>
            <p:ph type="title"/>
          </p:nvPr>
        </p:nvSpPr>
        <p:spPr>
          <a:xfrm>
            <a:off x="479425" y="597857"/>
            <a:ext cx="11229975" cy="643646"/>
          </a:xfrm>
        </p:spPr>
        <p:txBody>
          <a:bodyPr/>
          <a:lstStyle/>
          <a:p>
            <a:r>
              <a:rPr lang="ru-RU" dirty="0"/>
              <a:t>Закон сохранения импульса</a:t>
            </a:r>
            <a:endParaRPr lang="en-US" dirty="0"/>
          </a:p>
        </p:txBody>
      </p:sp>
      <p:sp>
        <p:nvSpPr>
          <p:cNvPr id="4" name="Text Placeholder 3">
            <a:extLst>
              <a:ext uri="{FF2B5EF4-FFF2-40B4-BE49-F238E27FC236}">
                <a16:creationId xmlns:a16="http://schemas.microsoft.com/office/drawing/2014/main" xmlns="" id="{862FF2EF-726E-4127-803E-8417794FE807}"/>
              </a:ext>
            </a:extLst>
          </p:cNvPr>
          <p:cNvSpPr>
            <a:spLocks noGrp="1"/>
          </p:cNvSpPr>
          <p:nvPr>
            <p:ph type="body" sz="quarter" idx="14"/>
          </p:nvPr>
        </p:nvSpPr>
        <p:spPr>
          <a:xfrm>
            <a:off x="369460" y="1315844"/>
            <a:ext cx="11712576" cy="5114693"/>
          </a:xfrm>
        </p:spPr>
        <p:txBody>
          <a:bodyPr/>
          <a:lstStyle/>
          <a:p>
            <a:pPr algn="just" eaLnBrk="1" hangingPunct="1"/>
            <a:r>
              <a:rPr lang="ru-RU" altLang="en-US" dirty="0"/>
              <a:t>Благодаря предыдущим выводам, мы можем рассмотреть </a:t>
            </a:r>
            <a:r>
              <a:rPr lang="ru-RU" altLang="en-US" dirty="0">
                <a:solidFill>
                  <a:schemeClr val="accent5"/>
                </a:solidFill>
              </a:rPr>
              <a:t>замкнутую</a:t>
            </a:r>
            <a:r>
              <a:rPr lang="ru-RU" altLang="en-US" dirty="0"/>
              <a:t> систему. </a:t>
            </a:r>
            <a:r>
              <a:rPr lang="ru-RU" altLang="en-US" dirty="0">
                <a:solidFill>
                  <a:schemeClr val="accent5"/>
                </a:solidFill>
              </a:rPr>
              <a:t>Замкнутой</a:t>
            </a:r>
            <a:r>
              <a:rPr lang="ru-RU" altLang="en-US" dirty="0"/>
              <a:t> называется система, на которую </a:t>
            </a:r>
            <a:r>
              <a:rPr lang="ru-RU" altLang="en-US" dirty="0">
                <a:solidFill>
                  <a:schemeClr val="accent5"/>
                </a:solidFill>
              </a:rPr>
              <a:t>не действуют</a:t>
            </a:r>
            <a:r>
              <a:rPr lang="ru-RU" altLang="en-US" dirty="0">
                <a:solidFill>
                  <a:schemeClr val="accent4"/>
                </a:solidFill>
              </a:rPr>
              <a:t> </a:t>
            </a:r>
            <a:r>
              <a:rPr lang="ru-RU" altLang="en-US" dirty="0"/>
              <a:t>внешние силы.</a:t>
            </a:r>
          </a:p>
          <a:p>
            <a:pPr algn="just" eaLnBrk="1" hangingPunct="1"/>
            <a:r>
              <a:rPr lang="ru-RU" altLang="en-US" dirty="0"/>
              <a:t>Тогда правая часть в уравнении для равнодействующих сил становится равна 0 и мы получаем</a:t>
            </a:r>
            <a:r>
              <a:rPr lang="en-US" altLang="en-US" dirty="0"/>
              <a:t>:</a:t>
            </a:r>
          </a:p>
          <a:p>
            <a:pPr algn="just" eaLnBrk="1" hangingPunct="1"/>
            <a:endParaRPr lang="en-US" altLang="en-US" dirty="0"/>
          </a:p>
          <a:p>
            <a:pPr algn="just" eaLnBrk="1" hangingPunct="1"/>
            <a:endParaRPr lang="en-US" altLang="en-US" dirty="0"/>
          </a:p>
          <a:p>
            <a:pPr algn="just" eaLnBrk="1" hangingPunct="1"/>
            <a:r>
              <a:rPr lang="ru-RU" altLang="en-US" dirty="0"/>
              <a:t>Производная равна нулю в случае, если функция по которой мы дифференцируем остается постоянной. Отсюда можем сделать вывод, что</a:t>
            </a:r>
            <a:r>
              <a:rPr lang="ru-RU" altLang="en-US" dirty="0">
                <a:solidFill>
                  <a:schemeClr val="accent5"/>
                </a:solidFill>
              </a:rPr>
              <a:t> для замкнутой системы импульс остается постоянным </a:t>
            </a:r>
            <a:r>
              <a:rPr lang="ru-RU" altLang="en-US" dirty="0"/>
              <a:t>(</a:t>
            </a:r>
            <a:r>
              <a:rPr lang="ru-RU" altLang="en-US" dirty="0">
                <a:solidFill>
                  <a:schemeClr val="accent5"/>
                </a:solidFill>
              </a:rPr>
              <a:t>сохраняется</a:t>
            </a:r>
            <a:r>
              <a:rPr lang="ru-RU" altLang="en-US" dirty="0"/>
              <a:t>)</a:t>
            </a:r>
            <a:r>
              <a:rPr lang="en-US" altLang="en-US" dirty="0"/>
              <a:t>:</a:t>
            </a:r>
            <a:r>
              <a:rPr lang="ru-RU" altLang="en-US" dirty="0"/>
              <a:t> </a:t>
            </a:r>
          </a:p>
        </p:txBody>
      </p:sp>
      <p:sp>
        <p:nvSpPr>
          <p:cNvPr id="7" name="Text Placeholder 6">
            <a:extLst>
              <a:ext uri="{FF2B5EF4-FFF2-40B4-BE49-F238E27FC236}">
                <a16:creationId xmlns:a16="http://schemas.microsoft.com/office/drawing/2014/main" xmlns="" id="{94C32168-7E7A-4AA4-A44D-A2FC67395301}"/>
              </a:ext>
            </a:extLst>
          </p:cNvPr>
          <p:cNvSpPr>
            <a:spLocks noGrp="1"/>
          </p:cNvSpPr>
          <p:nvPr>
            <p:ph type="body" sz="quarter" idx="19"/>
          </p:nvPr>
        </p:nvSpPr>
        <p:spPr/>
        <p:txBody>
          <a:bodyPr/>
          <a:lstStyle/>
          <a:p>
            <a:r>
              <a:rPr lang="ru-RU" dirty="0"/>
              <a:t>Динамика</a:t>
            </a:r>
            <a:endParaRPr lang="en-US" dirty="0"/>
          </a:p>
        </p:txBody>
      </p:sp>
      <p:graphicFrame>
        <p:nvGraphicFramePr>
          <p:cNvPr id="5" name="Object 4">
            <a:extLst>
              <a:ext uri="{FF2B5EF4-FFF2-40B4-BE49-F238E27FC236}">
                <a16:creationId xmlns:a16="http://schemas.microsoft.com/office/drawing/2014/main" xmlns="" id="{9047425C-5981-4095-9B27-B5B9565F5B00}"/>
              </a:ext>
            </a:extLst>
          </p:cNvPr>
          <p:cNvGraphicFramePr>
            <a:graphicFrameLocks noChangeAspect="1"/>
          </p:cNvGraphicFramePr>
          <p:nvPr>
            <p:extLst>
              <p:ext uri="{D42A27DB-BD31-4B8C-83A1-F6EECF244321}">
                <p14:modId xmlns:p14="http://schemas.microsoft.com/office/powerpoint/2010/main" val="2825277640"/>
              </p:ext>
            </p:extLst>
          </p:nvPr>
        </p:nvGraphicFramePr>
        <p:xfrm>
          <a:off x="5434012" y="3201949"/>
          <a:ext cx="1320800" cy="736600"/>
        </p:xfrm>
        <a:graphic>
          <a:graphicData uri="http://schemas.openxmlformats.org/presentationml/2006/ole">
            <mc:AlternateContent xmlns:mc="http://schemas.openxmlformats.org/markup-compatibility/2006">
              <mc:Choice xmlns:v="urn:schemas-microsoft-com:vml" Requires="v">
                <p:oleObj spid="_x0000_s10267" name="Equation" r:id="rId3" imgW="1320480" imgH="736560" progId="Equation.DSMT4">
                  <p:embed/>
                </p:oleObj>
              </mc:Choice>
              <mc:Fallback>
                <p:oleObj name="Equation" r:id="rId3" imgW="1320480" imgH="736560" progId="Equation.DSMT4">
                  <p:embed/>
                  <p:pic>
                    <p:nvPicPr>
                      <p:cNvPr id="0" name=""/>
                      <p:cNvPicPr/>
                      <p:nvPr/>
                    </p:nvPicPr>
                    <p:blipFill>
                      <a:blip r:embed="rId4"/>
                      <a:stretch>
                        <a:fillRect/>
                      </a:stretch>
                    </p:blipFill>
                    <p:spPr>
                      <a:xfrm>
                        <a:off x="5434012" y="3201949"/>
                        <a:ext cx="1320800" cy="736600"/>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xmlns="" id="{34F2E38D-A64B-4A00-8C87-1702C8B9A6E7}"/>
              </a:ext>
            </a:extLst>
          </p:cNvPr>
          <p:cNvGraphicFramePr>
            <a:graphicFrameLocks noChangeAspect="1"/>
          </p:cNvGraphicFramePr>
          <p:nvPr>
            <p:extLst>
              <p:ext uri="{D42A27DB-BD31-4B8C-83A1-F6EECF244321}">
                <p14:modId xmlns:p14="http://schemas.microsoft.com/office/powerpoint/2010/main" val="468124176"/>
              </p:ext>
            </p:extLst>
          </p:nvPr>
        </p:nvGraphicFramePr>
        <p:xfrm>
          <a:off x="4932362" y="5472743"/>
          <a:ext cx="2324100" cy="787400"/>
        </p:xfrm>
        <a:graphic>
          <a:graphicData uri="http://schemas.openxmlformats.org/presentationml/2006/ole">
            <mc:AlternateContent xmlns:mc="http://schemas.openxmlformats.org/markup-compatibility/2006">
              <mc:Choice xmlns:v="urn:schemas-microsoft-com:vml" Requires="v">
                <p:oleObj spid="_x0000_s10268" name="Equation" r:id="rId5" imgW="2323800" imgH="787320" progId="Equation.DSMT4">
                  <p:embed/>
                </p:oleObj>
              </mc:Choice>
              <mc:Fallback>
                <p:oleObj name="Equation" r:id="rId5" imgW="2323800" imgH="787320" progId="Equation.DSMT4">
                  <p:embed/>
                  <p:pic>
                    <p:nvPicPr>
                      <p:cNvPr id="0" name=""/>
                      <p:cNvPicPr/>
                      <p:nvPr/>
                    </p:nvPicPr>
                    <p:blipFill>
                      <a:blip r:embed="rId6"/>
                      <a:stretch>
                        <a:fillRect/>
                      </a:stretch>
                    </p:blipFill>
                    <p:spPr>
                      <a:xfrm>
                        <a:off x="4932362" y="5472743"/>
                        <a:ext cx="2324100" cy="787400"/>
                      </a:xfrm>
                      <a:prstGeom prst="rect">
                        <a:avLst/>
                      </a:prstGeom>
                    </p:spPr>
                  </p:pic>
                </p:oleObj>
              </mc:Fallback>
            </mc:AlternateContent>
          </a:graphicData>
        </a:graphic>
      </p:graphicFrame>
    </p:spTree>
    <p:extLst>
      <p:ext uri="{BB962C8B-B14F-4D97-AF65-F5344CB8AC3E}">
        <p14:creationId xmlns:p14="http://schemas.microsoft.com/office/powerpoint/2010/main" val="1748273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a:extLst>
              <a:ext uri="{FF2B5EF4-FFF2-40B4-BE49-F238E27FC236}">
                <a16:creationId xmlns:a16="http://schemas.microsoft.com/office/drawing/2014/main" xmlns="" id="{CD1F636D-B7FC-E960-62B1-1DAF8452F082}"/>
              </a:ext>
            </a:extLst>
          </p:cNvPr>
          <p:cNvSpPr>
            <a:spLocks noGrp="1"/>
          </p:cNvSpPr>
          <p:nvPr>
            <p:ph type="title"/>
          </p:nvPr>
        </p:nvSpPr>
        <p:spPr>
          <a:xfrm>
            <a:off x="479425" y="597856"/>
            <a:ext cx="11229975" cy="768665"/>
          </a:xfrm>
        </p:spPr>
        <p:txBody>
          <a:bodyPr/>
          <a:lstStyle/>
          <a:p>
            <a:r>
              <a:rPr lang="ru-RU" dirty="0"/>
              <a:t>Основные понятия</a:t>
            </a:r>
          </a:p>
        </p:txBody>
      </p:sp>
      <p:sp>
        <p:nvSpPr>
          <p:cNvPr id="9" name="Текст 8">
            <a:extLst>
              <a:ext uri="{FF2B5EF4-FFF2-40B4-BE49-F238E27FC236}">
                <a16:creationId xmlns:a16="http://schemas.microsoft.com/office/drawing/2014/main" xmlns="" id="{A3017A7D-CB3E-CDF8-0C1D-AA15110D04DA}"/>
              </a:ext>
            </a:extLst>
          </p:cNvPr>
          <p:cNvSpPr>
            <a:spLocks noGrp="1"/>
          </p:cNvSpPr>
          <p:nvPr>
            <p:ph type="body" sz="quarter" idx="14"/>
          </p:nvPr>
        </p:nvSpPr>
        <p:spPr>
          <a:xfrm>
            <a:off x="425876" y="1448913"/>
            <a:ext cx="11337072" cy="4624783"/>
          </a:xfrm>
        </p:spPr>
        <p:txBody>
          <a:bodyPr/>
          <a:lstStyle/>
          <a:p>
            <a:r>
              <a:rPr lang="ru-RU" dirty="0">
                <a:solidFill>
                  <a:schemeClr val="accent5"/>
                </a:solidFill>
              </a:rPr>
              <a:t>Динамика</a:t>
            </a:r>
            <a:r>
              <a:rPr lang="ru-RU" dirty="0"/>
              <a:t> – это раздел механики, изучающий законы взаимодействия тел.</a:t>
            </a:r>
          </a:p>
          <a:p>
            <a:endParaRPr lang="ru-RU" dirty="0"/>
          </a:p>
          <a:p>
            <a:r>
              <a:rPr lang="ru-RU" dirty="0">
                <a:solidFill>
                  <a:schemeClr val="accent5"/>
                </a:solidFill>
              </a:rPr>
              <a:t>Сила</a:t>
            </a:r>
            <a:r>
              <a:rPr lang="ru-RU" dirty="0"/>
              <a:t> – мера интенсивности взаимодействия тел, проявляющаяся в изменении их количества движения.</a:t>
            </a:r>
          </a:p>
          <a:p>
            <a:endParaRPr lang="ru-RU" dirty="0"/>
          </a:p>
          <a:p>
            <a:r>
              <a:rPr lang="ru-RU" dirty="0"/>
              <a:t>В основе классической динамики лежат три закона Ньютона.</a:t>
            </a:r>
          </a:p>
          <a:p>
            <a:endParaRPr lang="ru-RU" dirty="0"/>
          </a:p>
          <a:p>
            <a:r>
              <a:rPr lang="ru-RU" dirty="0">
                <a:solidFill>
                  <a:schemeClr val="accent5"/>
                </a:solidFill>
              </a:rPr>
              <a:t>Ньютоновская</a:t>
            </a:r>
            <a:r>
              <a:rPr lang="ru-RU" dirty="0"/>
              <a:t>, или </a:t>
            </a:r>
            <a:r>
              <a:rPr lang="ru-RU" dirty="0">
                <a:solidFill>
                  <a:schemeClr val="accent5"/>
                </a:solidFill>
              </a:rPr>
              <a:t>классическая нерелятивистская</a:t>
            </a:r>
            <a:r>
              <a:rPr lang="ru-RU" dirty="0"/>
              <a:t> механика – это механика малых (по сравнению со скоростью света) скоростей и больших (по сравнению массами атомов) масс.</a:t>
            </a:r>
          </a:p>
          <a:p>
            <a:endParaRPr lang="ru-RU" dirty="0"/>
          </a:p>
        </p:txBody>
      </p:sp>
      <p:sp>
        <p:nvSpPr>
          <p:cNvPr id="12" name="Текст 11">
            <a:extLst>
              <a:ext uri="{FF2B5EF4-FFF2-40B4-BE49-F238E27FC236}">
                <a16:creationId xmlns:a16="http://schemas.microsoft.com/office/drawing/2014/main" xmlns="" id="{5462D9E6-7695-A93E-D7AB-B93901A698CA}"/>
              </a:ext>
            </a:extLst>
          </p:cNvPr>
          <p:cNvSpPr>
            <a:spLocks noGrp="1"/>
          </p:cNvSpPr>
          <p:nvPr>
            <p:ph type="body" sz="quarter" idx="19"/>
          </p:nvPr>
        </p:nvSpPr>
        <p:spPr/>
        <p:txBody>
          <a:bodyPr/>
          <a:lstStyle/>
          <a:p>
            <a:r>
              <a:rPr lang="ru-RU" dirty="0"/>
              <a:t>Динамика </a:t>
            </a:r>
          </a:p>
        </p:txBody>
      </p:sp>
    </p:spTree>
    <p:extLst>
      <p:ext uri="{BB962C8B-B14F-4D97-AF65-F5344CB8AC3E}">
        <p14:creationId xmlns:p14="http://schemas.microsoft.com/office/powerpoint/2010/main" val="3884742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12F724-D36D-4624-BE62-26E78B2FC577}"/>
              </a:ext>
            </a:extLst>
          </p:cNvPr>
          <p:cNvSpPr>
            <a:spLocks noGrp="1"/>
          </p:cNvSpPr>
          <p:nvPr>
            <p:ph type="title"/>
          </p:nvPr>
        </p:nvSpPr>
        <p:spPr>
          <a:xfrm>
            <a:off x="479425" y="597856"/>
            <a:ext cx="11229975" cy="673383"/>
          </a:xfrm>
        </p:spPr>
        <p:txBody>
          <a:bodyPr/>
          <a:lstStyle/>
          <a:p>
            <a:r>
              <a:rPr lang="ru-RU" dirty="0"/>
              <a:t>Типы фундаментальных взаимодействий </a:t>
            </a:r>
            <a:endParaRPr lang="en-US" dirty="0"/>
          </a:p>
        </p:txBody>
      </p:sp>
      <p:sp>
        <p:nvSpPr>
          <p:cNvPr id="4" name="Text Placeholder 3">
            <a:extLst>
              <a:ext uri="{FF2B5EF4-FFF2-40B4-BE49-F238E27FC236}">
                <a16:creationId xmlns:a16="http://schemas.microsoft.com/office/drawing/2014/main" xmlns="" id="{C9D307EB-A228-4E89-8325-8A25FF1AA198}"/>
              </a:ext>
            </a:extLst>
          </p:cNvPr>
          <p:cNvSpPr>
            <a:spLocks noGrp="1"/>
          </p:cNvSpPr>
          <p:nvPr>
            <p:ph type="body" sz="quarter" idx="14"/>
          </p:nvPr>
        </p:nvSpPr>
        <p:spPr>
          <a:xfrm>
            <a:off x="479423" y="1271238"/>
            <a:ext cx="11333435" cy="4332001"/>
          </a:xfrm>
        </p:spPr>
        <p:txBody>
          <a:bodyPr/>
          <a:lstStyle/>
          <a:p>
            <a:r>
              <a:rPr lang="ru-RU" dirty="0"/>
              <a:t>В природе существует 4 типа фундаментальных взаимодействий (природы сил):</a:t>
            </a:r>
          </a:p>
          <a:p>
            <a:endParaRPr lang="ru-RU" dirty="0"/>
          </a:p>
          <a:p>
            <a:pPr marL="457200" indent="-457200">
              <a:buAutoNum type="arabicPeriod"/>
            </a:pPr>
            <a:r>
              <a:rPr lang="ru-RU" dirty="0">
                <a:solidFill>
                  <a:schemeClr val="accent5"/>
                </a:solidFill>
              </a:rPr>
              <a:t>Гравитационное</a:t>
            </a:r>
            <a:r>
              <a:rPr lang="ru-RU" dirty="0"/>
              <a:t> (сила тяжести)</a:t>
            </a:r>
          </a:p>
          <a:p>
            <a:pPr marL="457200" indent="-457200">
              <a:buAutoNum type="arabicPeriod"/>
            </a:pPr>
            <a:endParaRPr lang="ru-RU" dirty="0"/>
          </a:p>
          <a:p>
            <a:pPr marL="457200" indent="-457200">
              <a:buAutoNum type="arabicPeriod"/>
            </a:pPr>
            <a:r>
              <a:rPr lang="ru-RU" dirty="0">
                <a:solidFill>
                  <a:schemeClr val="accent5"/>
                </a:solidFill>
              </a:rPr>
              <a:t>Электромагнитное</a:t>
            </a:r>
            <a:r>
              <a:rPr lang="ru-RU" dirty="0"/>
              <a:t> (сила упругости, сила Кулона)</a:t>
            </a:r>
          </a:p>
          <a:p>
            <a:pPr marL="457200" indent="-457200">
              <a:buAutoNum type="arabicPeriod"/>
            </a:pPr>
            <a:endParaRPr lang="ru-RU" dirty="0"/>
          </a:p>
          <a:p>
            <a:pPr marL="457200" indent="-457200">
              <a:buAutoNum type="arabicPeriod"/>
            </a:pPr>
            <a:r>
              <a:rPr lang="ru-RU" dirty="0">
                <a:solidFill>
                  <a:schemeClr val="accent5"/>
                </a:solidFill>
              </a:rPr>
              <a:t>Сильное</a:t>
            </a:r>
            <a:r>
              <a:rPr lang="ru-RU" dirty="0"/>
              <a:t> (сила, удерживающая кварки)</a:t>
            </a:r>
          </a:p>
          <a:p>
            <a:pPr marL="457200" indent="-457200">
              <a:buAutoNum type="arabicPeriod"/>
            </a:pPr>
            <a:endParaRPr lang="ru-RU" dirty="0"/>
          </a:p>
          <a:p>
            <a:pPr marL="457200" indent="-457200">
              <a:buAutoNum type="arabicPeriod"/>
            </a:pPr>
            <a:r>
              <a:rPr lang="ru-RU" dirty="0">
                <a:solidFill>
                  <a:schemeClr val="accent5"/>
                </a:solidFill>
              </a:rPr>
              <a:t>Слабое</a:t>
            </a:r>
            <a:r>
              <a:rPr lang="ru-RU" dirty="0"/>
              <a:t> (радиоактивный распад)</a:t>
            </a:r>
          </a:p>
        </p:txBody>
      </p:sp>
      <p:sp>
        <p:nvSpPr>
          <p:cNvPr id="7" name="Text Placeholder 6">
            <a:extLst>
              <a:ext uri="{FF2B5EF4-FFF2-40B4-BE49-F238E27FC236}">
                <a16:creationId xmlns:a16="http://schemas.microsoft.com/office/drawing/2014/main" xmlns="" id="{5BA30F0E-BE1C-4BFA-9F2A-4114526804AB}"/>
              </a:ext>
            </a:extLst>
          </p:cNvPr>
          <p:cNvSpPr>
            <a:spLocks noGrp="1"/>
          </p:cNvSpPr>
          <p:nvPr>
            <p:ph type="body" sz="quarter" idx="19"/>
          </p:nvPr>
        </p:nvSpPr>
        <p:spPr/>
        <p:txBody>
          <a:bodyPr/>
          <a:lstStyle/>
          <a:p>
            <a:r>
              <a:rPr lang="ru-RU" dirty="0"/>
              <a:t>Динамика</a:t>
            </a:r>
            <a:endParaRPr lang="en-US" dirty="0"/>
          </a:p>
        </p:txBody>
      </p:sp>
      <p:sp>
        <p:nvSpPr>
          <p:cNvPr id="8" name="Right Brace 7">
            <a:extLst>
              <a:ext uri="{FF2B5EF4-FFF2-40B4-BE49-F238E27FC236}">
                <a16:creationId xmlns:a16="http://schemas.microsoft.com/office/drawing/2014/main" xmlns="" id="{7A83EB2A-741F-45E4-9509-DBB6B205564E}"/>
              </a:ext>
            </a:extLst>
          </p:cNvPr>
          <p:cNvSpPr/>
          <p:nvPr/>
        </p:nvSpPr>
        <p:spPr>
          <a:xfrm>
            <a:off x="9530574" y="2420283"/>
            <a:ext cx="334537" cy="129087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xmlns="" id="{0F90BF62-52FB-4C62-A963-15F460A28C99}"/>
              </a:ext>
            </a:extLst>
          </p:cNvPr>
          <p:cNvSpPr txBox="1"/>
          <p:nvPr/>
        </p:nvSpPr>
        <p:spPr>
          <a:xfrm>
            <a:off x="9919010" y="4773135"/>
            <a:ext cx="2272990" cy="369332"/>
          </a:xfrm>
          <a:prstGeom prst="rect">
            <a:avLst/>
          </a:prstGeom>
          <a:noFill/>
        </p:spPr>
        <p:txBody>
          <a:bodyPr wrap="square">
            <a:spAutoFit/>
          </a:bodyPr>
          <a:lstStyle/>
          <a:p>
            <a:r>
              <a:rPr lang="ru-RU" dirty="0"/>
              <a:t>Внутри ядра</a:t>
            </a:r>
          </a:p>
        </p:txBody>
      </p:sp>
      <p:sp>
        <p:nvSpPr>
          <p:cNvPr id="12" name="TextBox 11">
            <a:extLst>
              <a:ext uri="{FF2B5EF4-FFF2-40B4-BE49-F238E27FC236}">
                <a16:creationId xmlns:a16="http://schemas.microsoft.com/office/drawing/2014/main" xmlns="" id="{2296AA69-AD46-4019-A050-4E7091A29B1A}"/>
              </a:ext>
            </a:extLst>
          </p:cNvPr>
          <p:cNvSpPr txBox="1"/>
          <p:nvPr/>
        </p:nvSpPr>
        <p:spPr>
          <a:xfrm>
            <a:off x="9865111" y="2881056"/>
            <a:ext cx="2272990" cy="369332"/>
          </a:xfrm>
          <a:prstGeom prst="rect">
            <a:avLst/>
          </a:prstGeom>
          <a:noFill/>
        </p:spPr>
        <p:txBody>
          <a:bodyPr wrap="square">
            <a:spAutoFit/>
          </a:bodyPr>
          <a:lstStyle/>
          <a:p>
            <a:r>
              <a:rPr lang="ru-RU" dirty="0" err="1"/>
              <a:t>Макромасштабы</a:t>
            </a:r>
            <a:endParaRPr lang="ru-RU" dirty="0"/>
          </a:p>
        </p:txBody>
      </p:sp>
      <p:sp>
        <p:nvSpPr>
          <p:cNvPr id="10" name="Right Brace 9">
            <a:extLst>
              <a:ext uri="{FF2B5EF4-FFF2-40B4-BE49-F238E27FC236}">
                <a16:creationId xmlns:a16="http://schemas.microsoft.com/office/drawing/2014/main" xmlns="" id="{D8F53F41-6F21-48EB-807C-5F832F8F9F47}"/>
              </a:ext>
            </a:extLst>
          </p:cNvPr>
          <p:cNvSpPr/>
          <p:nvPr/>
        </p:nvSpPr>
        <p:spPr>
          <a:xfrm>
            <a:off x="9530574" y="4312362"/>
            <a:ext cx="334537" cy="129087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13658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a:extLst>
              <a:ext uri="{FF2B5EF4-FFF2-40B4-BE49-F238E27FC236}">
                <a16:creationId xmlns:a16="http://schemas.microsoft.com/office/drawing/2014/main" xmlns="" id="{CD1F636D-B7FC-E960-62B1-1DAF8452F082}"/>
              </a:ext>
            </a:extLst>
          </p:cNvPr>
          <p:cNvSpPr>
            <a:spLocks noGrp="1"/>
          </p:cNvSpPr>
          <p:nvPr>
            <p:ph type="title"/>
          </p:nvPr>
        </p:nvSpPr>
        <p:spPr>
          <a:xfrm>
            <a:off x="479425" y="597856"/>
            <a:ext cx="11229975" cy="768665"/>
          </a:xfrm>
        </p:spPr>
        <p:txBody>
          <a:bodyPr/>
          <a:lstStyle/>
          <a:p>
            <a:r>
              <a:rPr lang="ru-RU" dirty="0"/>
              <a:t>Первый закон Ньютона</a:t>
            </a:r>
          </a:p>
        </p:txBody>
      </p:sp>
      <p:sp>
        <p:nvSpPr>
          <p:cNvPr id="9" name="Текст 8">
            <a:extLst>
              <a:ext uri="{FF2B5EF4-FFF2-40B4-BE49-F238E27FC236}">
                <a16:creationId xmlns:a16="http://schemas.microsoft.com/office/drawing/2014/main" xmlns="" id="{A3017A7D-CB3E-CDF8-0C1D-AA15110D04DA}"/>
              </a:ext>
            </a:extLst>
          </p:cNvPr>
          <p:cNvSpPr>
            <a:spLocks noGrp="1"/>
          </p:cNvSpPr>
          <p:nvPr>
            <p:ph type="body" sz="quarter" idx="14"/>
          </p:nvPr>
        </p:nvSpPr>
        <p:spPr>
          <a:xfrm>
            <a:off x="479424" y="1366521"/>
            <a:ext cx="11370605" cy="4178734"/>
          </a:xfrm>
        </p:spPr>
        <p:txBody>
          <a:bodyPr/>
          <a:lstStyle/>
          <a:p>
            <a:pPr algn="just"/>
            <a:r>
              <a:rPr lang="ru-RU" altLang="en-US" dirty="0">
                <a:solidFill>
                  <a:schemeClr val="accent5"/>
                </a:solidFill>
              </a:rPr>
              <a:t>Формулировка:</a:t>
            </a:r>
          </a:p>
          <a:p>
            <a:pPr algn="just"/>
            <a:r>
              <a:rPr lang="ru-RU" altLang="en-US" dirty="0"/>
              <a:t>Всякая материальная точка сохраняет состояние покоя или равномерного прямолинейного движения до тех пор, пока воздействие со стороны других тел не заставит её изменить это состояние.</a:t>
            </a:r>
          </a:p>
          <a:p>
            <a:pPr algn="just"/>
            <a:r>
              <a:rPr lang="ru-RU" altLang="en-US" dirty="0">
                <a:solidFill>
                  <a:schemeClr val="accent5"/>
                </a:solidFill>
              </a:rPr>
              <a:t>Альтернативная формулировка:</a:t>
            </a:r>
          </a:p>
          <a:p>
            <a:pPr algn="just"/>
            <a:r>
              <a:rPr lang="ru-RU" altLang="en-US" dirty="0"/>
              <a:t>Скорость любого тела остаётся постоянной (в частности, равной нулю), если действие всех внешних сил на него равно нулю или скомпенсировано.</a:t>
            </a:r>
            <a:endParaRPr lang="ru-RU" altLang="en-US" b="1" dirty="0">
              <a:solidFill>
                <a:srgbClr val="FF0000"/>
              </a:solidFill>
            </a:endParaRPr>
          </a:p>
          <a:p>
            <a:pPr algn="just"/>
            <a:r>
              <a:rPr lang="ru-RU" altLang="en-US" dirty="0"/>
              <a:t>Стремление тела сохранить состояние покоя или равномерного прямолинейного движения называется </a:t>
            </a:r>
            <a:r>
              <a:rPr lang="ru-RU" altLang="en-US" dirty="0">
                <a:solidFill>
                  <a:schemeClr val="accent5"/>
                </a:solidFill>
              </a:rPr>
              <a:t>инертностью</a:t>
            </a:r>
            <a:r>
              <a:rPr lang="ru-RU" altLang="en-US" dirty="0"/>
              <a:t>. Поэтому первый закон Ньютона называют </a:t>
            </a:r>
            <a:r>
              <a:rPr lang="ru-RU" altLang="en-US" dirty="0">
                <a:solidFill>
                  <a:schemeClr val="accent5"/>
                </a:solidFill>
              </a:rPr>
              <a:t>законом инерции</a:t>
            </a:r>
            <a:r>
              <a:rPr lang="ru-RU" altLang="en-US" dirty="0"/>
              <a:t>.</a:t>
            </a:r>
            <a:endParaRPr lang="ru-RU" dirty="0"/>
          </a:p>
        </p:txBody>
      </p:sp>
      <p:sp>
        <p:nvSpPr>
          <p:cNvPr id="12" name="Текст 11">
            <a:extLst>
              <a:ext uri="{FF2B5EF4-FFF2-40B4-BE49-F238E27FC236}">
                <a16:creationId xmlns:a16="http://schemas.microsoft.com/office/drawing/2014/main" xmlns="" id="{5462D9E6-7695-A93E-D7AB-B93901A698CA}"/>
              </a:ext>
            </a:extLst>
          </p:cNvPr>
          <p:cNvSpPr>
            <a:spLocks noGrp="1"/>
          </p:cNvSpPr>
          <p:nvPr>
            <p:ph type="body" sz="quarter" idx="19"/>
          </p:nvPr>
        </p:nvSpPr>
        <p:spPr/>
        <p:txBody>
          <a:bodyPr/>
          <a:lstStyle/>
          <a:p>
            <a:r>
              <a:rPr lang="ru-RU" dirty="0"/>
              <a:t>Динамика </a:t>
            </a:r>
          </a:p>
        </p:txBody>
      </p:sp>
    </p:spTree>
    <p:extLst>
      <p:ext uri="{BB962C8B-B14F-4D97-AF65-F5344CB8AC3E}">
        <p14:creationId xmlns:p14="http://schemas.microsoft.com/office/powerpoint/2010/main" val="1656884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a:extLst>
              <a:ext uri="{FF2B5EF4-FFF2-40B4-BE49-F238E27FC236}">
                <a16:creationId xmlns:a16="http://schemas.microsoft.com/office/drawing/2014/main" xmlns="" id="{CD1F636D-B7FC-E960-62B1-1DAF8452F082}"/>
              </a:ext>
            </a:extLst>
          </p:cNvPr>
          <p:cNvSpPr>
            <a:spLocks noGrp="1"/>
          </p:cNvSpPr>
          <p:nvPr>
            <p:ph type="title"/>
          </p:nvPr>
        </p:nvSpPr>
        <p:spPr>
          <a:xfrm>
            <a:off x="479425" y="597856"/>
            <a:ext cx="11229975" cy="768665"/>
          </a:xfrm>
        </p:spPr>
        <p:txBody>
          <a:bodyPr/>
          <a:lstStyle/>
          <a:p>
            <a:r>
              <a:rPr lang="ru-RU" dirty="0"/>
              <a:t>Инерциальные системы отчета</a:t>
            </a:r>
          </a:p>
        </p:txBody>
      </p:sp>
      <p:sp>
        <p:nvSpPr>
          <p:cNvPr id="9" name="Текст 8">
            <a:extLst>
              <a:ext uri="{FF2B5EF4-FFF2-40B4-BE49-F238E27FC236}">
                <a16:creationId xmlns:a16="http://schemas.microsoft.com/office/drawing/2014/main" xmlns="" id="{A3017A7D-CB3E-CDF8-0C1D-AA15110D04DA}"/>
              </a:ext>
            </a:extLst>
          </p:cNvPr>
          <p:cNvSpPr>
            <a:spLocks noGrp="1"/>
          </p:cNvSpPr>
          <p:nvPr>
            <p:ph type="body" sz="quarter" idx="14"/>
          </p:nvPr>
        </p:nvSpPr>
        <p:spPr>
          <a:xfrm>
            <a:off x="479424" y="1418560"/>
            <a:ext cx="11333435" cy="4908161"/>
          </a:xfrm>
        </p:spPr>
        <p:txBody>
          <a:bodyPr/>
          <a:lstStyle/>
          <a:p>
            <a:pPr algn="just"/>
            <a:r>
              <a:rPr lang="ru-RU" dirty="0"/>
              <a:t>В кинематике мы уже вводили понятие системы отчета, характеризующее </a:t>
            </a:r>
            <a:r>
              <a:rPr lang="ru-RU" dirty="0">
                <a:solidFill>
                  <a:schemeClr val="accent5"/>
                </a:solidFill>
              </a:rPr>
              <a:t>относительность</a:t>
            </a:r>
            <a:r>
              <a:rPr lang="ru-RU" dirty="0"/>
              <a:t> описания движения.</a:t>
            </a:r>
          </a:p>
          <a:p>
            <a:pPr algn="just"/>
            <a:endParaRPr lang="ru-RU" dirty="0"/>
          </a:p>
          <a:p>
            <a:pPr algn="just"/>
            <a:r>
              <a:rPr lang="ru-RU" dirty="0"/>
              <a:t>Первый закон Ньютона выполняется не во всякой</a:t>
            </a:r>
            <a:r>
              <a:rPr lang="en-US" dirty="0"/>
              <a:t> </a:t>
            </a:r>
            <a:r>
              <a:rPr lang="ru-RU" dirty="0"/>
              <a:t>СО, а системы отчета в которых он выполняется называются </a:t>
            </a:r>
            <a:r>
              <a:rPr lang="ru-RU" dirty="0">
                <a:solidFill>
                  <a:schemeClr val="accent5"/>
                </a:solidFill>
              </a:rPr>
              <a:t>инерциальными</a:t>
            </a:r>
            <a:r>
              <a:rPr lang="ru-RU" dirty="0"/>
              <a:t>.</a:t>
            </a:r>
          </a:p>
          <a:p>
            <a:pPr algn="just"/>
            <a:endParaRPr lang="ru-RU" dirty="0"/>
          </a:p>
          <a:p>
            <a:pPr algn="just"/>
            <a:r>
              <a:rPr lang="ru-RU" altLang="en-US" dirty="0">
                <a:solidFill>
                  <a:schemeClr val="accent5"/>
                </a:solidFill>
              </a:rPr>
              <a:t>Инерциальной системой отсчёта </a:t>
            </a:r>
            <a:r>
              <a:rPr lang="ru-RU" altLang="en-US" dirty="0"/>
              <a:t>является такая система отсчёта, относительно которой материальная точка, свободная от внешних воздействий, либо покоится, либо движется прямолинейно и равномерно (т.е. с постоянной скоростью).</a:t>
            </a:r>
          </a:p>
          <a:p>
            <a:pPr algn="just"/>
            <a:r>
              <a:rPr lang="ru-RU" altLang="en-US" dirty="0"/>
              <a:t>Таким образом, первый закон Ньютона утверждает существование инерциальных систем отсчёта.</a:t>
            </a:r>
          </a:p>
          <a:p>
            <a:pPr algn="just"/>
            <a:endParaRPr lang="ru-RU" sz="2000" dirty="0"/>
          </a:p>
        </p:txBody>
      </p:sp>
      <p:sp>
        <p:nvSpPr>
          <p:cNvPr id="12" name="Текст 11">
            <a:extLst>
              <a:ext uri="{FF2B5EF4-FFF2-40B4-BE49-F238E27FC236}">
                <a16:creationId xmlns:a16="http://schemas.microsoft.com/office/drawing/2014/main" xmlns="" id="{5462D9E6-7695-A93E-D7AB-B93901A698CA}"/>
              </a:ext>
            </a:extLst>
          </p:cNvPr>
          <p:cNvSpPr>
            <a:spLocks noGrp="1"/>
          </p:cNvSpPr>
          <p:nvPr>
            <p:ph type="body" sz="quarter" idx="19"/>
          </p:nvPr>
        </p:nvSpPr>
        <p:spPr/>
        <p:txBody>
          <a:bodyPr/>
          <a:lstStyle/>
          <a:p>
            <a:r>
              <a:rPr lang="ru-RU" dirty="0"/>
              <a:t>Динамика </a:t>
            </a:r>
          </a:p>
        </p:txBody>
      </p:sp>
    </p:spTree>
    <p:extLst>
      <p:ext uri="{BB962C8B-B14F-4D97-AF65-F5344CB8AC3E}">
        <p14:creationId xmlns:p14="http://schemas.microsoft.com/office/powerpoint/2010/main" val="1354138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a:extLst>
              <a:ext uri="{FF2B5EF4-FFF2-40B4-BE49-F238E27FC236}">
                <a16:creationId xmlns:a16="http://schemas.microsoft.com/office/drawing/2014/main" xmlns="" id="{62C18D02-040F-0763-43DB-09B321EC3330}"/>
              </a:ext>
            </a:extLst>
          </p:cNvPr>
          <p:cNvSpPr>
            <a:spLocks noGrp="1"/>
          </p:cNvSpPr>
          <p:nvPr>
            <p:ph type="title"/>
          </p:nvPr>
        </p:nvSpPr>
        <p:spPr>
          <a:xfrm>
            <a:off x="481012" y="1014169"/>
            <a:ext cx="11229975" cy="524700"/>
          </a:xfrm>
        </p:spPr>
        <p:txBody>
          <a:bodyPr/>
          <a:lstStyle/>
          <a:p>
            <a:r>
              <a:rPr lang="ru-RU" sz="2400" dirty="0"/>
              <a:t>Сущность первого закона можно свести к трем положениям</a:t>
            </a:r>
            <a:r>
              <a:rPr lang="en-US" sz="2400" dirty="0"/>
              <a:t>:</a:t>
            </a:r>
            <a:endParaRPr lang="ru-RU" sz="2400" dirty="0"/>
          </a:p>
        </p:txBody>
      </p:sp>
      <p:sp>
        <p:nvSpPr>
          <p:cNvPr id="10" name="Текст 9">
            <a:extLst>
              <a:ext uri="{FF2B5EF4-FFF2-40B4-BE49-F238E27FC236}">
                <a16:creationId xmlns:a16="http://schemas.microsoft.com/office/drawing/2014/main" xmlns="" id="{18B6051F-5062-B08B-6B69-0EAF50DEE65A}"/>
              </a:ext>
            </a:extLst>
          </p:cNvPr>
          <p:cNvSpPr>
            <a:spLocks noGrp="1"/>
          </p:cNvSpPr>
          <p:nvPr>
            <p:ph type="body" sz="quarter" idx="14"/>
          </p:nvPr>
        </p:nvSpPr>
        <p:spPr>
          <a:xfrm>
            <a:off x="479423" y="1798319"/>
            <a:ext cx="11318567" cy="4639651"/>
          </a:xfrm>
        </p:spPr>
        <p:txBody>
          <a:bodyPr/>
          <a:lstStyle/>
          <a:p>
            <a:pPr marL="342900" indent="-342900">
              <a:buFont typeface="Arial" panose="020B0604020202020204" pitchFamily="34" charset="0"/>
              <a:buChar char="•"/>
            </a:pPr>
            <a:r>
              <a:rPr lang="ru-RU" altLang="en-US" dirty="0"/>
              <a:t>все тела обладают свойствами инерции;</a:t>
            </a:r>
          </a:p>
          <a:p>
            <a:pPr marL="342900" indent="-342900">
              <a:buFont typeface="Arial" panose="020B0604020202020204" pitchFamily="34" charset="0"/>
              <a:buChar char="•"/>
            </a:pPr>
            <a:endParaRPr lang="ru-RU" altLang="en-US" dirty="0"/>
          </a:p>
          <a:p>
            <a:pPr marL="342900" indent="-342900">
              <a:buFont typeface="Arial" panose="020B0604020202020204" pitchFamily="34" charset="0"/>
              <a:buChar char="•"/>
            </a:pPr>
            <a:r>
              <a:rPr lang="ru-RU" altLang="en-US" dirty="0"/>
              <a:t>существуют инерциальные системы отсчёта, в которых выполняется первый закон Ньютона;</a:t>
            </a:r>
          </a:p>
          <a:p>
            <a:pPr marL="342900" indent="-342900">
              <a:buFont typeface="Arial" panose="020B0604020202020204" pitchFamily="34" charset="0"/>
              <a:buChar char="•"/>
            </a:pPr>
            <a:endParaRPr lang="ru-RU" altLang="en-US" dirty="0"/>
          </a:p>
          <a:p>
            <a:pPr marL="342900" indent="-342900">
              <a:buFont typeface="Arial" panose="020B0604020202020204" pitchFamily="34" charset="0"/>
              <a:buChar char="•"/>
            </a:pPr>
            <a:r>
              <a:rPr lang="ru-RU" altLang="en-US" dirty="0"/>
              <a:t>движение относительно (если тело А движется относительно тела отсчета В со скоростью υ, то и тело В, в свою очередь, движется относительно тела А с той же скоростью, но в обратном направлении).</a:t>
            </a:r>
          </a:p>
        </p:txBody>
      </p:sp>
      <p:sp>
        <p:nvSpPr>
          <p:cNvPr id="14" name="Текст 13">
            <a:extLst>
              <a:ext uri="{FF2B5EF4-FFF2-40B4-BE49-F238E27FC236}">
                <a16:creationId xmlns:a16="http://schemas.microsoft.com/office/drawing/2014/main" xmlns="" id="{C4E4DC2F-E729-F3E2-59DC-8FCB366C2EFB}"/>
              </a:ext>
            </a:extLst>
          </p:cNvPr>
          <p:cNvSpPr>
            <a:spLocks noGrp="1"/>
          </p:cNvSpPr>
          <p:nvPr>
            <p:ph type="body" sz="quarter" idx="20"/>
          </p:nvPr>
        </p:nvSpPr>
        <p:spPr/>
        <p:txBody>
          <a:bodyPr/>
          <a:lstStyle/>
          <a:p>
            <a:r>
              <a:rPr lang="ru-RU" dirty="0"/>
              <a:t>Динамика</a:t>
            </a:r>
          </a:p>
        </p:txBody>
      </p:sp>
    </p:spTree>
    <p:extLst>
      <p:ext uri="{BB962C8B-B14F-4D97-AF65-F5344CB8AC3E}">
        <p14:creationId xmlns:p14="http://schemas.microsoft.com/office/powerpoint/2010/main" val="2061876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a:extLst>
              <a:ext uri="{FF2B5EF4-FFF2-40B4-BE49-F238E27FC236}">
                <a16:creationId xmlns:a16="http://schemas.microsoft.com/office/drawing/2014/main" xmlns="" id="{62C18D02-040F-0763-43DB-09B321EC3330}"/>
              </a:ext>
            </a:extLst>
          </p:cNvPr>
          <p:cNvSpPr>
            <a:spLocks noGrp="1"/>
          </p:cNvSpPr>
          <p:nvPr>
            <p:ph type="title"/>
          </p:nvPr>
        </p:nvSpPr>
        <p:spPr>
          <a:xfrm>
            <a:off x="479425" y="597857"/>
            <a:ext cx="11229975" cy="621344"/>
          </a:xfrm>
        </p:spPr>
        <p:txBody>
          <a:bodyPr/>
          <a:lstStyle/>
          <a:p>
            <a:r>
              <a:rPr lang="ru-RU" dirty="0"/>
              <a:t>Масса и импульс тела</a:t>
            </a:r>
          </a:p>
        </p:txBody>
      </p:sp>
      <p:sp>
        <p:nvSpPr>
          <p:cNvPr id="10" name="Текст 9">
            <a:extLst>
              <a:ext uri="{FF2B5EF4-FFF2-40B4-BE49-F238E27FC236}">
                <a16:creationId xmlns:a16="http://schemas.microsoft.com/office/drawing/2014/main" xmlns="" id="{18B6051F-5062-B08B-6B69-0EAF50DEE65A}"/>
              </a:ext>
            </a:extLst>
          </p:cNvPr>
          <p:cNvSpPr>
            <a:spLocks noGrp="1"/>
          </p:cNvSpPr>
          <p:nvPr>
            <p:ph type="body" sz="quarter" idx="14"/>
          </p:nvPr>
        </p:nvSpPr>
        <p:spPr>
          <a:xfrm>
            <a:off x="436716" y="1300232"/>
            <a:ext cx="11318567" cy="2520920"/>
          </a:xfrm>
        </p:spPr>
        <p:txBody>
          <a:bodyPr/>
          <a:lstStyle/>
          <a:p>
            <a:pPr marL="342900" indent="-342900">
              <a:buFont typeface="Arial" panose="020B0604020202020204" pitchFamily="34" charset="0"/>
              <a:buChar char="•"/>
            </a:pPr>
            <a:r>
              <a:rPr lang="ru-RU" altLang="en-US" dirty="0"/>
              <a:t>Инертность тела проявляется в том, что оно сохраняет свое состояние покоя или равномерного прямолинейного движения, пока на него не действует внешняя сила. Если на тело действует сила, то оно изменяет свое состояние движения и приобретает ускорение. Мерой этой инертности является </a:t>
            </a:r>
            <a:r>
              <a:rPr lang="ru-RU" altLang="en-US" dirty="0">
                <a:solidFill>
                  <a:schemeClr val="accent5"/>
                </a:solidFill>
              </a:rPr>
              <a:t>масса</a:t>
            </a:r>
            <a:r>
              <a:rPr lang="ru-RU" altLang="en-US" dirty="0"/>
              <a:t>.</a:t>
            </a:r>
          </a:p>
          <a:p>
            <a:pPr marL="342900" indent="-342900">
              <a:buFont typeface="Arial" panose="020B0604020202020204" pitchFamily="34" charset="0"/>
              <a:buChar char="•"/>
            </a:pPr>
            <a:r>
              <a:rPr lang="ru-RU" altLang="en-US" dirty="0"/>
              <a:t>Масса – </a:t>
            </a:r>
            <a:r>
              <a:rPr lang="ru-RU" altLang="en-US" dirty="0">
                <a:solidFill>
                  <a:schemeClr val="accent5"/>
                </a:solidFill>
              </a:rPr>
              <a:t>аддитивная</a:t>
            </a:r>
            <a:r>
              <a:rPr lang="ru-RU" altLang="en-US" dirty="0"/>
              <a:t> физическая величина.</a:t>
            </a:r>
          </a:p>
        </p:txBody>
      </p:sp>
      <p:sp>
        <p:nvSpPr>
          <p:cNvPr id="14" name="Текст 13">
            <a:extLst>
              <a:ext uri="{FF2B5EF4-FFF2-40B4-BE49-F238E27FC236}">
                <a16:creationId xmlns:a16="http://schemas.microsoft.com/office/drawing/2014/main" xmlns="" id="{C4E4DC2F-E729-F3E2-59DC-8FCB366C2EFB}"/>
              </a:ext>
            </a:extLst>
          </p:cNvPr>
          <p:cNvSpPr>
            <a:spLocks noGrp="1"/>
          </p:cNvSpPr>
          <p:nvPr>
            <p:ph type="body" sz="quarter" idx="20"/>
          </p:nvPr>
        </p:nvSpPr>
        <p:spPr/>
        <p:txBody>
          <a:bodyPr/>
          <a:lstStyle/>
          <a:p>
            <a:r>
              <a:rPr lang="ru-RU" dirty="0"/>
              <a:t>Динамика</a:t>
            </a:r>
          </a:p>
        </p:txBody>
      </p:sp>
      <p:sp>
        <p:nvSpPr>
          <p:cNvPr id="2" name="Rectangle 1">
            <a:extLst>
              <a:ext uri="{FF2B5EF4-FFF2-40B4-BE49-F238E27FC236}">
                <a16:creationId xmlns:a16="http://schemas.microsoft.com/office/drawing/2014/main" xmlns="" id="{51D9A5FB-2D6B-46B9-A3A1-A7A4C1C1C47A}"/>
              </a:ext>
            </a:extLst>
          </p:cNvPr>
          <p:cNvSpPr/>
          <p:nvPr/>
        </p:nvSpPr>
        <p:spPr>
          <a:xfrm>
            <a:off x="5508702" y="3620056"/>
            <a:ext cx="111513" cy="3088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xmlns="" id="{A6CE421D-2E50-4E10-AF5D-99460F6509E4}"/>
              </a:ext>
            </a:extLst>
          </p:cNvPr>
          <p:cNvSpPr txBox="1"/>
          <p:nvPr/>
        </p:nvSpPr>
        <p:spPr>
          <a:xfrm>
            <a:off x="752707" y="3620056"/>
            <a:ext cx="4086922" cy="369332"/>
          </a:xfrm>
          <a:prstGeom prst="rect">
            <a:avLst/>
          </a:prstGeom>
          <a:noFill/>
        </p:spPr>
        <p:txBody>
          <a:bodyPr wrap="square">
            <a:spAutoFit/>
          </a:bodyPr>
          <a:lstStyle/>
          <a:p>
            <a:r>
              <a:rPr lang="ru-RU" dirty="0"/>
              <a:t>Пример аддитивной величины</a:t>
            </a:r>
            <a:endParaRPr lang="en-US" dirty="0"/>
          </a:p>
        </p:txBody>
      </p:sp>
      <p:sp>
        <p:nvSpPr>
          <p:cNvPr id="9" name="TextBox 8">
            <a:extLst>
              <a:ext uri="{FF2B5EF4-FFF2-40B4-BE49-F238E27FC236}">
                <a16:creationId xmlns:a16="http://schemas.microsoft.com/office/drawing/2014/main" xmlns="" id="{82D4E033-C0D3-4201-84BE-13526B52D412}"/>
              </a:ext>
            </a:extLst>
          </p:cNvPr>
          <p:cNvSpPr txBox="1"/>
          <p:nvPr/>
        </p:nvSpPr>
        <p:spPr>
          <a:xfrm>
            <a:off x="7030863" y="3620056"/>
            <a:ext cx="4558971" cy="369332"/>
          </a:xfrm>
          <a:prstGeom prst="rect">
            <a:avLst/>
          </a:prstGeom>
          <a:noFill/>
        </p:spPr>
        <p:txBody>
          <a:bodyPr wrap="square">
            <a:spAutoFit/>
          </a:bodyPr>
          <a:lstStyle/>
          <a:p>
            <a:r>
              <a:rPr lang="ru-RU" dirty="0"/>
              <a:t>Пример неаддитивной величины</a:t>
            </a:r>
            <a:endParaRPr lang="en-US" dirty="0"/>
          </a:p>
        </p:txBody>
      </p:sp>
      <p:sp>
        <p:nvSpPr>
          <p:cNvPr id="4" name="Rectangle 3">
            <a:extLst>
              <a:ext uri="{FF2B5EF4-FFF2-40B4-BE49-F238E27FC236}">
                <a16:creationId xmlns:a16="http://schemas.microsoft.com/office/drawing/2014/main" xmlns="" id="{E1CC4427-458C-4D21-923E-D5264029DFEC}"/>
              </a:ext>
            </a:extLst>
          </p:cNvPr>
          <p:cNvSpPr/>
          <p:nvPr/>
        </p:nvSpPr>
        <p:spPr>
          <a:xfrm>
            <a:off x="1115122" y="4522761"/>
            <a:ext cx="1204332" cy="57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m</a:t>
            </a:r>
            <a:r>
              <a:rPr lang="en-US" baseline="-25000" dirty="0">
                <a:solidFill>
                  <a:schemeClr val="accent1">
                    <a:lumMod val="20000"/>
                    <a:lumOff val="80000"/>
                  </a:schemeClr>
                </a:solidFill>
              </a:rPr>
              <a:t>1</a:t>
            </a:r>
          </a:p>
        </p:txBody>
      </p:sp>
      <p:sp>
        <p:nvSpPr>
          <p:cNvPr id="11" name="Rectangle 10">
            <a:extLst>
              <a:ext uri="{FF2B5EF4-FFF2-40B4-BE49-F238E27FC236}">
                <a16:creationId xmlns:a16="http://schemas.microsoft.com/office/drawing/2014/main" xmlns="" id="{F3370476-E966-452E-AF6F-B1A6F90A5B97}"/>
              </a:ext>
            </a:extLst>
          </p:cNvPr>
          <p:cNvSpPr/>
          <p:nvPr/>
        </p:nvSpPr>
        <p:spPr>
          <a:xfrm>
            <a:off x="1115122" y="5557768"/>
            <a:ext cx="1204332" cy="57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m</a:t>
            </a:r>
            <a:r>
              <a:rPr lang="en-US" baseline="-25000" dirty="0">
                <a:solidFill>
                  <a:schemeClr val="accent1">
                    <a:lumMod val="20000"/>
                    <a:lumOff val="80000"/>
                  </a:schemeClr>
                </a:solidFill>
              </a:rPr>
              <a:t>2</a:t>
            </a:r>
          </a:p>
        </p:txBody>
      </p:sp>
      <p:sp>
        <p:nvSpPr>
          <p:cNvPr id="5" name="Plus Sign 4">
            <a:extLst>
              <a:ext uri="{FF2B5EF4-FFF2-40B4-BE49-F238E27FC236}">
                <a16:creationId xmlns:a16="http://schemas.microsoft.com/office/drawing/2014/main" xmlns="" id="{4BF66F6E-9054-405D-9F51-7739F3902BED}"/>
              </a:ext>
            </a:extLst>
          </p:cNvPr>
          <p:cNvSpPr/>
          <p:nvPr/>
        </p:nvSpPr>
        <p:spPr>
          <a:xfrm>
            <a:off x="1538868" y="5164415"/>
            <a:ext cx="356839" cy="331563"/>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quals 5">
            <a:extLst>
              <a:ext uri="{FF2B5EF4-FFF2-40B4-BE49-F238E27FC236}">
                <a16:creationId xmlns:a16="http://schemas.microsoft.com/office/drawing/2014/main" xmlns="" id="{F1AC7B14-6239-4289-92CB-17993F5D5DE0}"/>
              </a:ext>
            </a:extLst>
          </p:cNvPr>
          <p:cNvSpPr/>
          <p:nvPr/>
        </p:nvSpPr>
        <p:spPr>
          <a:xfrm>
            <a:off x="2683726" y="5145530"/>
            <a:ext cx="356839" cy="369332"/>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ectangle 14">
            <a:extLst>
              <a:ext uri="{FF2B5EF4-FFF2-40B4-BE49-F238E27FC236}">
                <a16:creationId xmlns:a16="http://schemas.microsoft.com/office/drawing/2014/main" xmlns="" id="{7883B15B-46ED-4D93-B532-29EC547A01D9}"/>
              </a:ext>
            </a:extLst>
          </p:cNvPr>
          <p:cNvSpPr/>
          <p:nvPr/>
        </p:nvSpPr>
        <p:spPr>
          <a:xfrm>
            <a:off x="3367668" y="4750332"/>
            <a:ext cx="1204332" cy="11597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m</a:t>
            </a:r>
            <a:r>
              <a:rPr lang="en-US" baseline="-25000" dirty="0">
                <a:solidFill>
                  <a:schemeClr val="accent1">
                    <a:lumMod val="20000"/>
                    <a:lumOff val="80000"/>
                  </a:schemeClr>
                </a:solidFill>
              </a:rPr>
              <a:t>1 </a:t>
            </a:r>
            <a:r>
              <a:rPr lang="en-US" dirty="0">
                <a:solidFill>
                  <a:schemeClr val="accent1">
                    <a:lumMod val="20000"/>
                    <a:lumOff val="80000"/>
                  </a:schemeClr>
                </a:solidFill>
              </a:rPr>
              <a:t>+</a:t>
            </a:r>
            <a:r>
              <a:rPr lang="en-US" baseline="-25000" dirty="0">
                <a:solidFill>
                  <a:schemeClr val="accent1">
                    <a:lumMod val="20000"/>
                    <a:lumOff val="80000"/>
                  </a:schemeClr>
                </a:solidFill>
              </a:rPr>
              <a:t> </a:t>
            </a:r>
            <a:r>
              <a:rPr lang="en-US" dirty="0">
                <a:solidFill>
                  <a:schemeClr val="accent1">
                    <a:lumMod val="20000"/>
                    <a:lumOff val="80000"/>
                  </a:schemeClr>
                </a:solidFill>
              </a:rPr>
              <a:t>m</a:t>
            </a:r>
            <a:r>
              <a:rPr lang="en-US" baseline="-25000" dirty="0">
                <a:solidFill>
                  <a:schemeClr val="accent1">
                    <a:lumMod val="20000"/>
                    <a:lumOff val="80000"/>
                  </a:schemeClr>
                </a:solidFill>
              </a:rPr>
              <a:t>2</a:t>
            </a:r>
          </a:p>
          <a:p>
            <a:pPr algn="ctr"/>
            <a:endParaRPr lang="en-US" baseline="-25000" dirty="0">
              <a:solidFill>
                <a:schemeClr val="accent1">
                  <a:lumMod val="20000"/>
                  <a:lumOff val="80000"/>
                </a:schemeClr>
              </a:solidFill>
            </a:endParaRPr>
          </a:p>
        </p:txBody>
      </p:sp>
      <p:sp>
        <p:nvSpPr>
          <p:cNvPr id="16" name="TextBox 15">
            <a:extLst>
              <a:ext uri="{FF2B5EF4-FFF2-40B4-BE49-F238E27FC236}">
                <a16:creationId xmlns:a16="http://schemas.microsoft.com/office/drawing/2014/main" xmlns="" id="{AB28E68E-5882-4014-8E85-6C07ECBACD36}"/>
              </a:ext>
            </a:extLst>
          </p:cNvPr>
          <p:cNvSpPr txBox="1"/>
          <p:nvPr/>
        </p:nvSpPr>
        <p:spPr>
          <a:xfrm>
            <a:off x="2405409" y="6339443"/>
            <a:ext cx="913471" cy="369332"/>
          </a:xfrm>
          <a:prstGeom prst="rect">
            <a:avLst/>
          </a:prstGeom>
          <a:noFill/>
        </p:spPr>
        <p:txBody>
          <a:bodyPr wrap="square">
            <a:spAutoFit/>
          </a:bodyPr>
          <a:lstStyle/>
          <a:p>
            <a:r>
              <a:rPr lang="ru-RU" dirty="0"/>
              <a:t>масса</a:t>
            </a:r>
            <a:endParaRPr lang="en-US" dirty="0"/>
          </a:p>
        </p:txBody>
      </p:sp>
      <p:sp>
        <p:nvSpPr>
          <p:cNvPr id="17" name="TextBox 16">
            <a:extLst>
              <a:ext uri="{FF2B5EF4-FFF2-40B4-BE49-F238E27FC236}">
                <a16:creationId xmlns:a16="http://schemas.microsoft.com/office/drawing/2014/main" xmlns="" id="{0AF424F4-C1C0-4F9C-AD9E-E19CF11CB191}"/>
              </a:ext>
            </a:extLst>
          </p:cNvPr>
          <p:cNvSpPr txBox="1"/>
          <p:nvPr/>
        </p:nvSpPr>
        <p:spPr>
          <a:xfrm>
            <a:off x="8414764" y="6339443"/>
            <a:ext cx="1791167" cy="369332"/>
          </a:xfrm>
          <a:prstGeom prst="rect">
            <a:avLst/>
          </a:prstGeom>
          <a:noFill/>
        </p:spPr>
        <p:txBody>
          <a:bodyPr wrap="square">
            <a:spAutoFit/>
          </a:bodyPr>
          <a:lstStyle/>
          <a:p>
            <a:r>
              <a:rPr lang="ru-RU" dirty="0"/>
              <a:t>температура</a:t>
            </a:r>
            <a:endParaRPr lang="en-US" dirty="0"/>
          </a:p>
        </p:txBody>
      </p:sp>
      <p:sp>
        <p:nvSpPr>
          <p:cNvPr id="18" name="Rectangle 17">
            <a:extLst>
              <a:ext uri="{FF2B5EF4-FFF2-40B4-BE49-F238E27FC236}">
                <a16:creationId xmlns:a16="http://schemas.microsoft.com/office/drawing/2014/main" xmlns="" id="{C648F836-40E1-4F0A-A5B2-82D547602211}"/>
              </a:ext>
            </a:extLst>
          </p:cNvPr>
          <p:cNvSpPr/>
          <p:nvPr/>
        </p:nvSpPr>
        <p:spPr>
          <a:xfrm>
            <a:off x="7401158" y="4522761"/>
            <a:ext cx="1204332" cy="57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accent1">
                    <a:lumMod val="20000"/>
                    <a:lumOff val="80000"/>
                  </a:schemeClr>
                </a:solidFill>
              </a:rPr>
              <a:t>Т</a:t>
            </a:r>
            <a:r>
              <a:rPr lang="en-US" baseline="-25000" dirty="0">
                <a:solidFill>
                  <a:schemeClr val="accent1">
                    <a:lumMod val="20000"/>
                    <a:lumOff val="80000"/>
                  </a:schemeClr>
                </a:solidFill>
              </a:rPr>
              <a:t>1</a:t>
            </a:r>
          </a:p>
        </p:txBody>
      </p:sp>
      <p:sp>
        <p:nvSpPr>
          <p:cNvPr id="19" name="Rectangle 18">
            <a:extLst>
              <a:ext uri="{FF2B5EF4-FFF2-40B4-BE49-F238E27FC236}">
                <a16:creationId xmlns:a16="http://schemas.microsoft.com/office/drawing/2014/main" xmlns="" id="{B8552217-CCD2-4F9C-8D99-26A2792FFA92}"/>
              </a:ext>
            </a:extLst>
          </p:cNvPr>
          <p:cNvSpPr/>
          <p:nvPr/>
        </p:nvSpPr>
        <p:spPr>
          <a:xfrm>
            <a:off x="7401158" y="5557768"/>
            <a:ext cx="1204332" cy="57986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ru-RU" dirty="0">
                <a:solidFill>
                  <a:schemeClr val="tx1"/>
                </a:solidFill>
              </a:rPr>
              <a:t>Т</a:t>
            </a:r>
            <a:r>
              <a:rPr lang="en-US" baseline="-25000" dirty="0">
                <a:solidFill>
                  <a:schemeClr val="tx1"/>
                </a:solidFill>
              </a:rPr>
              <a:t>2</a:t>
            </a:r>
          </a:p>
        </p:txBody>
      </p:sp>
      <p:sp>
        <p:nvSpPr>
          <p:cNvPr id="20" name="Plus Sign 19">
            <a:extLst>
              <a:ext uri="{FF2B5EF4-FFF2-40B4-BE49-F238E27FC236}">
                <a16:creationId xmlns:a16="http://schemas.microsoft.com/office/drawing/2014/main" xmlns="" id="{4C4E072D-141A-4496-8B9C-3414B7259E52}"/>
              </a:ext>
            </a:extLst>
          </p:cNvPr>
          <p:cNvSpPr/>
          <p:nvPr/>
        </p:nvSpPr>
        <p:spPr>
          <a:xfrm>
            <a:off x="7824904" y="5164415"/>
            <a:ext cx="356839" cy="331563"/>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C2A735A2-9BA6-412C-A8E7-7921436ADB12}"/>
              </a:ext>
            </a:extLst>
          </p:cNvPr>
          <p:cNvSpPr/>
          <p:nvPr/>
        </p:nvSpPr>
        <p:spPr>
          <a:xfrm>
            <a:off x="9752447" y="4750332"/>
            <a:ext cx="1204332" cy="1159728"/>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tx1"/>
              </a:solidFill>
            </a:endParaRPr>
          </a:p>
          <a:p>
            <a:pPr algn="ctr"/>
            <a:r>
              <a:rPr lang="ru-RU" dirty="0">
                <a:solidFill>
                  <a:schemeClr val="tx1"/>
                </a:solidFill>
              </a:rPr>
              <a:t>Т</a:t>
            </a:r>
            <a:r>
              <a:rPr lang="en-US" baseline="-25000" dirty="0">
                <a:solidFill>
                  <a:schemeClr val="tx1"/>
                </a:solidFill>
              </a:rPr>
              <a:t>1</a:t>
            </a:r>
          </a:p>
          <a:p>
            <a:pPr algn="ctr"/>
            <a:r>
              <a:rPr lang="ru-RU" dirty="0">
                <a:solidFill>
                  <a:schemeClr val="tx1"/>
                </a:solidFill>
              </a:rPr>
              <a:t>+</a:t>
            </a:r>
          </a:p>
          <a:p>
            <a:pPr algn="ctr"/>
            <a:r>
              <a:rPr lang="ru-RU" baseline="-25000" dirty="0">
                <a:solidFill>
                  <a:schemeClr val="tx1"/>
                </a:solidFill>
              </a:rPr>
              <a:t> </a:t>
            </a:r>
            <a:r>
              <a:rPr lang="ru-RU" dirty="0">
                <a:solidFill>
                  <a:schemeClr val="tx1"/>
                </a:solidFill>
              </a:rPr>
              <a:t>Т</a:t>
            </a:r>
            <a:r>
              <a:rPr lang="ru-RU" baseline="-25000" dirty="0">
                <a:solidFill>
                  <a:schemeClr val="tx1"/>
                </a:solidFill>
              </a:rPr>
              <a:t>2</a:t>
            </a:r>
            <a:endParaRPr lang="en-US" baseline="-25000" dirty="0">
              <a:solidFill>
                <a:schemeClr val="tx1"/>
              </a:solidFill>
            </a:endParaRPr>
          </a:p>
          <a:p>
            <a:pPr algn="ctr"/>
            <a:endParaRPr lang="en-US" baseline="-25000" dirty="0">
              <a:solidFill>
                <a:schemeClr val="tx1"/>
              </a:solidFill>
            </a:endParaRPr>
          </a:p>
          <a:p>
            <a:pPr algn="ctr"/>
            <a:endParaRPr lang="en-US" baseline="-25000" dirty="0">
              <a:solidFill>
                <a:schemeClr val="accent1">
                  <a:lumMod val="20000"/>
                  <a:lumOff val="80000"/>
                </a:schemeClr>
              </a:solidFill>
            </a:endParaRPr>
          </a:p>
        </p:txBody>
      </p:sp>
      <p:sp>
        <p:nvSpPr>
          <p:cNvPr id="23" name="Not Equal 22">
            <a:extLst>
              <a:ext uri="{FF2B5EF4-FFF2-40B4-BE49-F238E27FC236}">
                <a16:creationId xmlns:a16="http://schemas.microsoft.com/office/drawing/2014/main" xmlns="" id="{2ADDC369-4A55-45F2-B0EE-2FCA4D6B52CC}"/>
              </a:ext>
            </a:extLst>
          </p:cNvPr>
          <p:cNvSpPr/>
          <p:nvPr/>
        </p:nvSpPr>
        <p:spPr>
          <a:xfrm>
            <a:off x="9009607" y="5164415"/>
            <a:ext cx="415159" cy="350447"/>
          </a:xfrm>
          <a:prstGeom prst="mathNot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72078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a:extLst>
              <a:ext uri="{FF2B5EF4-FFF2-40B4-BE49-F238E27FC236}">
                <a16:creationId xmlns:a16="http://schemas.microsoft.com/office/drawing/2014/main" xmlns="" id="{62C18D02-040F-0763-43DB-09B321EC3330}"/>
              </a:ext>
            </a:extLst>
          </p:cNvPr>
          <p:cNvSpPr>
            <a:spLocks noGrp="1"/>
          </p:cNvSpPr>
          <p:nvPr>
            <p:ph type="title"/>
          </p:nvPr>
        </p:nvSpPr>
        <p:spPr>
          <a:xfrm>
            <a:off x="479425" y="597856"/>
            <a:ext cx="11229976" cy="780320"/>
          </a:xfrm>
        </p:spPr>
        <p:txBody>
          <a:bodyPr/>
          <a:lstStyle/>
          <a:p>
            <a:r>
              <a:rPr lang="ru-RU" dirty="0"/>
              <a:t>Импульс</a:t>
            </a:r>
          </a:p>
        </p:txBody>
      </p:sp>
      <mc:AlternateContent xmlns:mc="http://schemas.openxmlformats.org/markup-compatibility/2006" xmlns:a14="http://schemas.microsoft.com/office/drawing/2010/main">
        <mc:Choice Requires="a14">
          <p:sp>
            <p:nvSpPr>
              <p:cNvPr id="10" name="Текст 9">
                <a:extLst>
                  <a:ext uri="{FF2B5EF4-FFF2-40B4-BE49-F238E27FC236}">
                    <a16:creationId xmlns:a16="http://schemas.microsoft.com/office/drawing/2014/main" xmlns="" id="{18B6051F-5062-B08B-6B69-0EAF50DEE65A}"/>
                  </a:ext>
                </a:extLst>
              </p:cNvPr>
              <p:cNvSpPr>
                <a:spLocks noGrp="1"/>
              </p:cNvSpPr>
              <p:nvPr>
                <p:ph type="body" sz="quarter" idx="14"/>
              </p:nvPr>
            </p:nvSpPr>
            <p:spPr>
              <a:xfrm>
                <a:off x="490446" y="1189462"/>
                <a:ext cx="11538105" cy="5196468"/>
              </a:xfrm>
            </p:spPr>
            <p:txBody>
              <a:bodyPr/>
              <a:lstStyle/>
              <a:p>
                <a:r>
                  <a:rPr lang="ru-RU" altLang="en-US" dirty="0"/>
                  <a:t>Система тел, взаимодействующих только между собой –</a:t>
                </a:r>
                <a:r>
                  <a:rPr lang="ru-RU" altLang="en-US" dirty="0">
                    <a:solidFill>
                      <a:schemeClr val="accent5"/>
                    </a:solidFill>
                  </a:rPr>
                  <a:t> замкнутая</a:t>
                </a:r>
                <a:r>
                  <a:rPr lang="ru-RU" altLang="en-US" dirty="0"/>
                  <a:t>. </a:t>
                </a:r>
              </a:p>
              <a:p>
                <a:r>
                  <a:rPr lang="ru-RU" altLang="en-US" dirty="0"/>
                  <a:t>Столкнем два тела разной массы</a:t>
                </a:r>
                <a:r>
                  <a:rPr lang="en-US" altLang="en-US" dirty="0"/>
                  <a:t> </a:t>
                </a:r>
                <a:r>
                  <a:rPr lang="ru-RU" altLang="en-US" dirty="0"/>
                  <a:t>в замкнутой системе</a:t>
                </a:r>
                <a:r>
                  <a:rPr lang="en-US" altLang="en-US" dirty="0"/>
                  <a:t>:</a:t>
                </a:r>
                <a:endParaRPr lang="ru-RU" altLang="en-US" dirty="0"/>
              </a:p>
              <a:p>
                <a:endParaRPr lang="ru-RU" altLang="en-US" dirty="0"/>
              </a:p>
              <a:p>
                <a:endParaRPr lang="ru-RU" altLang="en-US" dirty="0"/>
              </a:p>
              <a:p>
                <a:endParaRPr lang="ru-RU" altLang="en-US" dirty="0"/>
              </a:p>
              <a:p>
                <a:endParaRPr lang="ru-RU" altLang="en-US" dirty="0"/>
              </a:p>
              <a:p>
                <a:r>
                  <a:rPr lang="ru-RU" altLang="en-US" dirty="0"/>
                  <a:t>Тогда данный опыт показывает, что приращенные скорости </a:t>
                </a:r>
                <a14:m>
                  <m:oMath xmlns:m="http://schemas.openxmlformats.org/officeDocument/2006/math">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a:rPr>
                        </m:ctrlPr>
                      </m:sSubPr>
                      <m:e>
                        <m:acc>
                          <m:accPr>
                            <m:chr m:val="⃗"/>
                            <m:ctrlPr>
                              <a:rPr lang="en-US" b="1" i="1" smtClean="0">
                                <a:latin typeface="Cambria Math"/>
                              </a:rPr>
                            </m:ctrlPr>
                          </m:accPr>
                          <m:e>
                            <m:r>
                              <a:rPr lang="en-US" b="1" i="1">
                                <a:latin typeface="Cambria Math" panose="02040503050406030204" pitchFamily="18" charset="0"/>
                              </a:rPr>
                              <m:t>𝒗</m:t>
                            </m:r>
                          </m:e>
                        </m:acc>
                      </m:e>
                      <m:sub>
                        <m:r>
                          <a:rPr lang="en-US" b="1" i="1" smtClean="0">
                            <a:latin typeface="Cambria Math" panose="02040503050406030204" pitchFamily="18" charset="0"/>
                          </a:rPr>
                          <m:t>𝟏</m:t>
                        </m:r>
                      </m:sub>
                    </m:sSub>
                  </m:oMath>
                </a14:m>
                <a:r>
                  <a:rPr lang="ru-RU" b="1" dirty="0"/>
                  <a:t>и </a:t>
                </a:r>
                <a14:m>
                  <m:oMath xmlns:m="http://schemas.openxmlformats.org/officeDocument/2006/math">
                    <m:r>
                      <a:rPr lang="en-US" b="1" i="1">
                        <a:latin typeface="Cambria Math" panose="02040503050406030204" pitchFamily="18" charset="0"/>
                        <a:ea typeface="Cambria Math" panose="02040503050406030204" pitchFamily="18" charset="0"/>
                      </a:rPr>
                      <m:t>∆</m:t>
                    </m:r>
                    <m:sSub>
                      <m:sSubPr>
                        <m:ctrlPr>
                          <a:rPr lang="en-US" b="1" i="1">
                            <a:latin typeface="Cambria Math"/>
                          </a:rPr>
                        </m:ctrlPr>
                      </m:sSubPr>
                      <m:e>
                        <m:acc>
                          <m:accPr>
                            <m:chr m:val="⃗"/>
                            <m:ctrlPr>
                              <a:rPr lang="en-US" b="1" i="1">
                                <a:latin typeface="Cambria Math"/>
                              </a:rPr>
                            </m:ctrlPr>
                          </m:accPr>
                          <m:e>
                            <m:r>
                              <a:rPr lang="en-US" b="1" i="1">
                                <a:latin typeface="Cambria Math" panose="02040503050406030204" pitchFamily="18" charset="0"/>
                              </a:rPr>
                              <m:t>𝒗</m:t>
                            </m:r>
                          </m:e>
                        </m:acc>
                      </m:e>
                      <m:sub>
                        <m:r>
                          <a:rPr lang="ru-RU" b="1" i="1" smtClean="0">
                            <a:latin typeface="Cambria Math" panose="02040503050406030204" pitchFamily="18" charset="0"/>
                          </a:rPr>
                          <m:t>𝟐</m:t>
                        </m:r>
                      </m:sub>
                    </m:sSub>
                  </m:oMath>
                </a14:m>
                <a:r>
                  <a:rPr lang="ru-RU" b="1" dirty="0"/>
                  <a:t> </a:t>
                </a:r>
                <a:r>
                  <a:rPr lang="ru-RU" altLang="en-US" dirty="0"/>
                  <a:t>имеют противоположное направление, а модули будут относиться как</a:t>
                </a:r>
                <a:r>
                  <a:rPr lang="en-US" altLang="en-US" dirty="0"/>
                  <a:t>:</a:t>
                </a:r>
                <a:endParaRPr lang="ru-RU" altLang="en-US" dirty="0"/>
              </a:p>
              <a:p>
                <a:endParaRPr lang="ru-RU" altLang="en-US" dirty="0"/>
              </a:p>
              <a:p>
                <a:endParaRPr lang="ru-RU" altLang="en-US" dirty="0"/>
              </a:p>
              <a:p>
                <a:r>
                  <a:rPr lang="ru-RU" altLang="en-US" dirty="0"/>
                  <a:t>Величина, равная произведению массы на скорость </a:t>
                </a:r>
                <a14:m>
                  <m:oMath xmlns:m="http://schemas.openxmlformats.org/officeDocument/2006/math">
                    <m:acc>
                      <m:accPr>
                        <m:chr m:val="⃗"/>
                        <m:ctrlPr>
                          <a:rPr lang="ru-RU" altLang="en-US" i="1" smtClean="0">
                            <a:latin typeface="Cambria Math"/>
                          </a:rPr>
                        </m:ctrlPr>
                      </m:accPr>
                      <m:e>
                        <m:r>
                          <a:rPr lang="en-US" altLang="en-US" b="0" i="1" smtClean="0">
                            <a:latin typeface="Cambria Math" panose="02040503050406030204" pitchFamily="18" charset="0"/>
                          </a:rPr>
                          <m:t>𝑝</m:t>
                        </m:r>
                      </m:e>
                    </m:acc>
                    <m:r>
                      <a:rPr lang="en-US" altLang="en-US" b="0" i="1" smtClean="0">
                        <a:latin typeface="Cambria Math" panose="02040503050406030204" pitchFamily="18" charset="0"/>
                      </a:rPr>
                      <m:t>=</m:t>
                    </m:r>
                    <m:r>
                      <a:rPr lang="en-US" altLang="en-US" b="0" i="1" smtClean="0">
                        <a:latin typeface="Cambria Math" panose="02040503050406030204" pitchFamily="18" charset="0"/>
                      </a:rPr>
                      <m:t>𝑚</m:t>
                    </m:r>
                    <m:acc>
                      <m:accPr>
                        <m:chr m:val="⃗"/>
                        <m:ctrlPr>
                          <a:rPr lang="en-US" altLang="en-US" b="0" i="1" smtClean="0">
                            <a:latin typeface="Cambria Math"/>
                          </a:rPr>
                        </m:ctrlPr>
                      </m:accPr>
                      <m:e>
                        <m:r>
                          <a:rPr lang="en-US" altLang="en-US" b="0" i="1" smtClean="0">
                            <a:latin typeface="Cambria Math" panose="02040503050406030204" pitchFamily="18" charset="0"/>
                          </a:rPr>
                          <m:t>𝑣</m:t>
                        </m:r>
                      </m:e>
                    </m:acc>
                  </m:oMath>
                </a14:m>
                <a:r>
                  <a:rPr lang="ru-RU" altLang="en-US" dirty="0"/>
                  <a:t> будет называться </a:t>
                </a:r>
                <a:r>
                  <a:rPr lang="ru-RU" altLang="en-US" dirty="0">
                    <a:solidFill>
                      <a:schemeClr val="accent5"/>
                    </a:solidFill>
                  </a:rPr>
                  <a:t>импульсом</a:t>
                </a:r>
                <a:r>
                  <a:rPr lang="ru-RU" altLang="en-US" dirty="0"/>
                  <a:t> тела.</a:t>
                </a:r>
              </a:p>
            </p:txBody>
          </p:sp>
        </mc:Choice>
        <mc:Fallback xmlns="">
          <p:sp>
            <p:nvSpPr>
              <p:cNvPr id="10" name="Текст 9">
                <a:extLst>
                  <a:ext uri="{FF2B5EF4-FFF2-40B4-BE49-F238E27FC236}">
                    <a16:creationId xmlns:a16="http://schemas.microsoft.com/office/drawing/2014/main" id="{18B6051F-5062-B08B-6B69-0EAF50DEE65A}"/>
                  </a:ext>
                </a:extLst>
              </p:cNvPr>
              <p:cNvSpPr>
                <a:spLocks noGrp="1" noRot="1" noChangeAspect="1" noMove="1" noResize="1" noEditPoints="1" noAdjustHandles="1" noChangeArrowheads="1" noChangeShapeType="1" noTextEdit="1"/>
              </p:cNvSpPr>
              <p:nvPr>
                <p:ph type="body" sz="quarter" idx="14"/>
              </p:nvPr>
            </p:nvSpPr>
            <p:spPr>
              <a:xfrm>
                <a:off x="490446" y="1189462"/>
                <a:ext cx="11538105" cy="5196468"/>
              </a:xfrm>
              <a:blipFill>
                <a:blip r:embed="rId3"/>
                <a:stretch>
                  <a:fillRect l="-792" t="-1524" r="-211" b="-8792"/>
                </a:stretch>
              </a:blipFill>
            </p:spPr>
            <p:txBody>
              <a:bodyPr/>
              <a:lstStyle/>
              <a:p>
                <a:r>
                  <a:rPr lang="en-US">
                    <a:noFill/>
                  </a:rPr>
                  <a:t> </a:t>
                </a:r>
              </a:p>
            </p:txBody>
          </p:sp>
        </mc:Fallback>
      </mc:AlternateContent>
      <p:sp>
        <p:nvSpPr>
          <p:cNvPr id="14" name="Текст 13">
            <a:extLst>
              <a:ext uri="{FF2B5EF4-FFF2-40B4-BE49-F238E27FC236}">
                <a16:creationId xmlns:a16="http://schemas.microsoft.com/office/drawing/2014/main" xmlns="" id="{C4E4DC2F-E729-F3E2-59DC-8FCB366C2EFB}"/>
              </a:ext>
            </a:extLst>
          </p:cNvPr>
          <p:cNvSpPr>
            <a:spLocks noGrp="1"/>
          </p:cNvSpPr>
          <p:nvPr>
            <p:ph type="body" sz="quarter" idx="20"/>
          </p:nvPr>
        </p:nvSpPr>
        <p:spPr/>
        <p:txBody>
          <a:bodyPr/>
          <a:lstStyle/>
          <a:p>
            <a:r>
              <a:rPr lang="ru-RU" dirty="0"/>
              <a:t>Динамика</a:t>
            </a:r>
          </a:p>
        </p:txBody>
      </p:sp>
      <p:sp>
        <p:nvSpPr>
          <p:cNvPr id="2" name="Oval 1">
            <a:extLst>
              <a:ext uri="{FF2B5EF4-FFF2-40B4-BE49-F238E27FC236}">
                <a16:creationId xmlns:a16="http://schemas.microsoft.com/office/drawing/2014/main" xmlns="" id="{026BD81F-C04B-4DC1-8AD4-303544802234}"/>
              </a:ext>
            </a:extLst>
          </p:cNvPr>
          <p:cNvSpPr/>
          <p:nvPr/>
        </p:nvSpPr>
        <p:spPr>
          <a:xfrm>
            <a:off x="3516352" y="2356625"/>
            <a:ext cx="988741" cy="9887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rPr>
              <a:t>m</a:t>
            </a:r>
            <a:r>
              <a:rPr lang="en-US" baseline="-25000" dirty="0">
                <a:solidFill>
                  <a:schemeClr val="accent2"/>
                </a:solidFill>
              </a:rPr>
              <a:t>1</a:t>
            </a:r>
          </a:p>
        </p:txBody>
      </p:sp>
      <p:cxnSp>
        <p:nvCxnSpPr>
          <p:cNvPr id="4" name="Straight Arrow Connector 3">
            <a:extLst>
              <a:ext uri="{FF2B5EF4-FFF2-40B4-BE49-F238E27FC236}">
                <a16:creationId xmlns:a16="http://schemas.microsoft.com/office/drawing/2014/main" xmlns="" id="{161B8FDF-4C39-4EC3-A367-C053DDD344AB}"/>
              </a:ext>
            </a:extLst>
          </p:cNvPr>
          <p:cNvCxnSpPr>
            <a:cxnSpLocks/>
          </p:cNvCxnSpPr>
          <p:nvPr/>
        </p:nvCxnSpPr>
        <p:spPr>
          <a:xfrm>
            <a:off x="4401015" y="2824976"/>
            <a:ext cx="10110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xmlns="" id="{A2F604A2-82F2-4337-825F-A439C9AE04EE}"/>
              </a:ext>
            </a:extLst>
          </p:cNvPr>
          <p:cNvSpPr/>
          <p:nvPr/>
        </p:nvSpPr>
        <p:spPr>
          <a:xfrm>
            <a:off x="6712319" y="2356625"/>
            <a:ext cx="988741" cy="9887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rPr>
              <a:t>m</a:t>
            </a:r>
            <a:r>
              <a:rPr lang="en-US" baseline="-25000" dirty="0">
                <a:solidFill>
                  <a:schemeClr val="accent2"/>
                </a:solidFill>
              </a:rPr>
              <a:t>2</a:t>
            </a:r>
            <a:endParaRPr lang="en-US" dirty="0"/>
          </a:p>
        </p:txBody>
      </p:sp>
      <p:cxnSp>
        <p:nvCxnSpPr>
          <p:cNvPr id="11" name="Straight Arrow Connector 10">
            <a:extLst>
              <a:ext uri="{FF2B5EF4-FFF2-40B4-BE49-F238E27FC236}">
                <a16:creationId xmlns:a16="http://schemas.microsoft.com/office/drawing/2014/main" xmlns="" id="{9AE74DBC-7935-469B-A3FE-B3EDE1A897D3}"/>
              </a:ext>
            </a:extLst>
          </p:cNvPr>
          <p:cNvCxnSpPr>
            <a:cxnSpLocks/>
          </p:cNvCxnSpPr>
          <p:nvPr/>
        </p:nvCxnSpPr>
        <p:spPr>
          <a:xfrm flipH="1">
            <a:off x="5768898" y="2824976"/>
            <a:ext cx="94342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xmlns="" id="{57867A5A-F652-4568-8E12-B2E107758E72}"/>
                  </a:ext>
                </a:extLst>
              </p:cNvPr>
              <p:cNvSpPr txBox="1"/>
              <p:nvPr/>
            </p:nvSpPr>
            <p:spPr>
              <a:xfrm>
                <a:off x="4620680" y="2430966"/>
                <a:ext cx="914400" cy="914400"/>
              </a:xfrm>
              <a:prstGeom prst="rect">
                <a:avLst/>
              </a:prstGeom>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acc>
                            <m:accPr>
                              <m:chr m:val="⃗"/>
                              <m:ctrlPr>
                                <a:rPr lang="en-US" i="1" smtClean="0">
                                  <a:latin typeface="Cambria Math"/>
                                </a:rPr>
                              </m:ctrlPr>
                            </m:accPr>
                            <m:e>
                              <m:r>
                                <a:rPr lang="en-US" i="1">
                                  <a:latin typeface="Cambria Math" panose="02040503050406030204" pitchFamily="18" charset="0"/>
                                </a:rPr>
                                <m:t>𝑣</m:t>
                              </m:r>
                            </m:e>
                          </m:acc>
                        </m:e>
                        <m:sub>
                          <m:r>
                            <a:rPr lang="en-US" b="0" i="1" smtClean="0">
                              <a:latin typeface="Cambria Math" panose="02040503050406030204" pitchFamily="18" charset="0"/>
                            </a:rPr>
                            <m:t>1</m:t>
                          </m:r>
                        </m:sub>
                      </m:sSub>
                    </m:oMath>
                  </m:oMathPara>
                </a14:m>
                <a:endParaRPr lang="en-US" dirty="0">
                  <a:latin typeface="Montserrat SemiBold" panose="00000700000000000000" pitchFamily="2" charset="-52"/>
                </a:endParaRPr>
              </a:p>
            </p:txBody>
          </p:sp>
        </mc:Choice>
        <mc:Fallback xmlns="">
          <p:sp>
            <p:nvSpPr>
              <p:cNvPr id="12" name="TextBox 11">
                <a:extLst>
                  <a:ext uri="{FF2B5EF4-FFF2-40B4-BE49-F238E27FC236}">
                    <a16:creationId xmlns:a16="http://schemas.microsoft.com/office/drawing/2014/main" id="{57867A5A-F652-4568-8E12-B2E107758E72}"/>
                  </a:ext>
                </a:extLst>
              </p:cNvPr>
              <p:cNvSpPr txBox="1">
                <a:spLocks noRot="1" noChangeAspect="1" noMove="1" noResize="1" noEditPoints="1" noAdjustHandles="1" noChangeArrowheads="1" noChangeShapeType="1" noTextEdit="1"/>
              </p:cNvSpPr>
              <p:nvPr/>
            </p:nvSpPr>
            <p:spPr>
              <a:xfrm>
                <a:off x="4620680" y="2430966"/>
                <a:ext cx="914400" cy="914400"/>
              </a:xfrm>
              <a:prstGeom prst="rect">
                <a:avLst/>
              </a:prstGeom>
              <a:blipFill>
                <a:blip r:embed="rId4"/>
                <a:stretch>
                  <a:fillRect t="-1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xmlns="" id="{843BF9AC-051D-4045-8770-7571A57C5286}"/>
                  </a:ext>
                </a:extLst>
              </p:cNvPr>
              <p:cNvSpPr txBox="1"/>
              <p:nvPr/>
            </p:nvSpPr>
            <p:spPr>
              <a:xfrm>
                <a:off x="5723578" y="2449923"/>
                <a:ext cx="914400" cy="914400"/>
              </a:xfrm>
              <a:prstGeom prst="rect">
                <a:avLst/>
              </a:prstGeom>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acc>
                            <m:accPr>
                              <m:chr m:val="⃗"/>
                              <m:ctrlPr>
                                <a:rPr lang="en-US" i="1" smtClean="0">
                                  <a:latin typeface="Cambria Math"/>
                                </a:rPr>
                              </m:ctrlPr>
                            </m:accPr>
                            <m:e>
                              <m:r>
                                <a:rPr lang="en-US" i="1">
                                  <a:latin typeface="Cambria Math" panose="02040503050406030204" pitchFamily="18" charset="0"/>
                                </a:rPr>
                                <m:t>𝑣</m:t>
                              </m:r>
                            </m:e>
                          </m:acc>
                        </m:e>
                        <m:sub>
                          <m:r>
                            <a:rPr lang="ru-RU" b="0" i="1" smtClean="0">
                              <a:latin typeface="Cambria Math" panose="02040503050406030204" pitchFamily="18" charset="0"/>
                            </a:rPr>
                            <m:t>2</m:t>
                          </m:r>
                        </m:sub>
                      </m:sSub>
                    </m:oMath>
                  </m:oMathPara>
                </a14:m>
                <a:endParaRPr lang="en-US" dirty="0">
                  <a:latin typeface="Montserrat SemiBold" panose="00000700000000000000" pitchFamily="2" charset="-52"/>
                </a:endParaRPr>
              </a:p>
            </p:txBody>
          </p:sp>
        </mc:Choice>
        <mc:Fallback xmlns="">
          <p:sp>
            <p:nvSpPr>
              <p:cNvPr id="15" name="TextBox 14">
                <a:extLst>
                  <a:ext uri="{FF2B5EF4-FFF2-40B4-BE49-F238E27FC236}">
                    <a16:creationId xmlns:a16="http://schemas.microsoft.com/office/drawing/2014/main" id="{843BF9AC-051D-4045-8770-7571A57C5286}"/>
                  </a:ext>
                </a:extLst>
              </p:cNvPr>
              <p:cNvSpPr txBox="1">
                <a:spLocks noRot="1" noChangeAspect="1" noMove="1" noResize="1" noEditPoints="1" noAdjustHandles="1" noChangeArrowheads="1" noChangeShapeType="1" noTextEdit="1"/>
              </p:cNvSpPr>
              <p:nvPr/>
            </p:nvSpPr>
            <p:spPr>
              <a:xfrm>
                <a:off x="5723578" y="2449923"/>
                <a:ext cx="914400" cy="914400"/>
              </a:xfrm>
              <a:prstGeom prst="rect">
                <a:avLst/>
              </a:prstGeom>
              <a:blipFill>
                <a:blip r:embed="rId5"/>
                <a:stretch>
                  <a:fillRect t="-1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xmlns="" id="{6E100733-11E1-46B9-A1B2-EFD0FA6E83ED}"/>
                  </a:ext>
                </a:extLst>
              </p:cNvPr>
              <p:cNvSpPr txBox="1"/>
              <p:nvPr/>
            </p:nvSpPr>
            <p:spPr>
              <a:xfrm>
                <a:off x="4923832" y="3160700"/>
                <a:ext cx="53349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a:rPr>
                          </m:ctrlPr>
                        </m:sSubPr>
                        <m:e>
                          <m:acc>
                            <m:accPr>
                              <m:chr m:val="⃗"/>
                              <m:ctrlPr>
                                <a:rPr lang="en-US" i="1" smtClean="0">
                                  <a:latin typeface="Cambria Math"/>
                                </a:rPr>
                              </m:ctrlPr>
                            </m:accPr>
                            <m:e>
                              <m:r>
                                <a:rPr lang="en-US" i="1">
                                  <a:latin typeface="Cambria Math" panose="02040503050406030204" pitchFamily="18" charset="0"/>
                                </a:rPr>
                                <m:t>𝑣</m:t>
                              </m:r>
                            </m:e>
                          </m:acc>
                        </m:e>
                        <m:sub>
                          <m:r>
                            <a:rPr lang="en-US" b="0" i="1" smtClean="0">
                              <a:latin typeface="Cambria Math" panose="02040503050406030204" pitchFamily="18" charset="0"/>
                            </a:rPr>
                            <m:t>1</m:t>
                          </m:r>
                        </m:sub>
                      </m:sSub>
                    </m:oMath>
                  </m:oMathPara>
                </a14:m>
                <a:endParaRPr lang="en-US" dirty="0"/>
              </a:p>
            </p:txBody>
          </p:sp>
        </mc:Choice>
        <mc:Fallback xmlns="">
          <p:sp>
            <p:nvSpPr>
              <p:cNvPr id="16" name="TextBox 15">
                <a:extLst>
                  <a:ext uri="{FF2B5EF4-FFF2-40B4-BE49-F238E27FC236}">
                    <a16:creationId xmlns:a16="http://schemas.microsoft.com/office/drawing/2014/main" id="{6E100733-11E1-46B9-A1B2-EFD0FA6E83ED}"/>
                  </a:ext>
                </a:extLst>
              </p:cNvPr>
              <p:cNvSpPr txBox="1">
                <a:spLocks noRot="1" noChangeAspect="1" noMove="1" noResize="1" noEditPoints="1" noAdjustHandles="1" noChangeArrowheads="1" noChangeShapeType="1" noTextEdit="1"/>
              </p:cNvSpPr>
              <p:nvPr/>
            </p:nvSpPr>
            <p:spPr>
              <a:xfrm>
                <a:off x="4923832" y="3160700"/>
                <a:ext cx="533490" cy="369332"/>
              </a:xfrm>
              <a:prstGeom prst="rect">
                <a:avLst/>
              </a:prstGeom>
              <a:blipFill>
                <a:blip r:embed="rId6"/>
                <a:stretch>
                  <a:fillRect t="-21311" r="-390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xmlns="" id="{01712496-7D00-4BE5-874F-945A64970A5B}"/>
                  </a:ext>
                </a:extLst>
              </p:cNvPr>
              <p:cNvSpPr txBox="1"/>
              <p:nvPr/>
            </p:nvSpPr>
            <p:spPr>
              <a:xfrm>
                <a:off x="5791505" y="3165076"/>
                <a:ext cx="53349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a:rPr>
                          </m:ctrlPr>
                        </m:sSubPr>
                        <m:e>
                          <m:acc>
                            <m:accPr>
                              <m:chr m:val="⃗"/>
                              <m:ctrlPr>
                                <a:rPr lang="en-US" i="1" smtClean="0">
                                  <a:latin typeface="Cambria Math"/>
                                </a:rPr>
                              </m:ctrlPr>
                            </m:accPr>
                            <m:e>
                              <m:r>
                                <a:rPr lang="en-US" i="1">
                                  <a:latin typeface="Cambria Math" panose="02040503050406030204" pitchFamily="18" charset="0"/>
                                </a:rPr>
                                <m:t>𝑣</m:t>
                              </m:r>
                            </m:e>
                          </m:acc>
                        </m:e>
                        <m:sub>
                          <m:r>
                            <a:rPr lang="ru-RU" b="0" i="1" smtClean="0">
                              <a:latin typeface="Cambria Math" panose="02040503050406030204" pitchFamily="18" charset="0"/>
                            </a:rPr>
                            <m:t>2</m:t>
                          </m:r>
                        </m:sub>
                      </m:sSub>
                    </m:oMath>
                  </m:oMathPara>
                </a14:m>
                <a:endParaRPr lang="en-US" dirty="0"/>
              </a:p>
            </p:txBody>
          </p:sp>
        </mc:Choice>
        <mc:Fallback xmlns="">
          <p:sp>
            <p:nvSpPr>
              <p:cNvPr id="17" name="TextBox 16">
                <a:extLst>
                  <a:ext uri="{FF2B5EF4-FFF2-40B4-BE49-F238E27FC236}">
                    <a16:creationId xmlns:a16="http://schemas.microsoft.com/office/drawing/2014/main" id="{01712496-7D00-4BE5-874F-945A64970A5B}"/>
                  </a:ext>
                </a:extLst>
              </p:cNvPr>
              <p:cNvSpPr txBox="1">
                <a:spLocks noRot="1" noChangeAspect="1" noMove="1" noResize="1" noEditPoints="1" noAdjustHandles="1" noChangeArrowheads="1" noChangeShapeType="1" noTextEdit="1"/>
              </p:cNvSpPr>
              <p:nvPr/>
            </p:nvSpPr>
            <p:spPr>
              <a:xfrm>
                <a:off x="5791505" y="3165076"/>
                <a:ext cx="533490" cy="369332"/>
              </a:xfrm>
              <a:prstGeom prst="rect">
                <a:avLst/>
              </a:prstGeom>
              <a:blipFill>
                <a:blip r:embed="rId7"/>
                <a:stretch>
                  <a:fillRect t="-21311" r="-38636"/>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xmlns="" id="{03ED4CC2-9453-4187-913B-BB171AC86E97}"/>
              </a:ext>
            </a:extLst>
          </p:cNvPr>
          <p:cNvCxnSpPr>
            <a:cxnSpLocks/>
          </p:cNvCxnSpPr>
          <p:nvPr/>
        </p:nvCxnSpPr>
        <p:spPr>
          <a:xfrm>
            <a:off x="5791505" y="3074456"/>
            <a:ext cx="467994" cy="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xmlns="" id="{4896B7C5-D3A7-489C-A29C-06B818B6623C}"/>
              </a:ext>
            </a:extLst>
          </p:cNvPr>
          <p:cNvCxnSpPr>
            <a:cxnSpLocks/>
          </p:cNvCxnSpPr>
          <p:nvPr/>
        </p:nvCxnSpPr>
        <p:spPr>
          <a:xfrm flipH="1">
            <a:off x="4906536" y="3074456"/>
            <a:ext cx="476800" cy="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2" name="Object 21">
            <a:extLst>
              <a:ext uri="{FF2B5EF4-FFF2-40B4-BE49-F238E27FC236}">
                <a16:creationId xmlns:a16="http://schemas.microsoft.com/office/drawing/2014/main" xmlns="" id="{C65E49D9-3F59-4E80-9109-09D08C8CE0AC}"/>
              </a:ext>
            </a:extLst>
          </p:cNvPr>
          <p:cNvGraphicFramePr>
            <a:graphicFrameLocks noChangeAspect="1"/>
          </p:cNvGraphicFramePr>
          <p:nvPr>
            <p:extLst>
              <p:ext uri="{D42A27DB-BD31-4B8C-83A1-F6EECF244321}">
                <p14:modId xmlns:p14="http://schemas.microsoft.com/office/powerpoint/2010/main" val="2750683275"/>
              </p:ext>
            </p:extLst>
          </p:nvPr>
        </p:nvGraphicFramePr>
        <p:xfrm>
          <a:off x="5190577" y="4877174"/>
          <a:ext cx="1226723" cy="835968"/>
        </p:xfrm>
        <a:graphic>
          <a:graphicData uri="http://schemas.openxmlformats.org/presentationml/2006/ole">
            <mc:AlternateContent xmlns:mc="http://schemas.openxmlformats.org/markup-compatibility/2006">
              <mc:Choice xmlns:v="urn:schemas-microsoft-com:vml" Requires="v">
                <p:oleObj spid="_x0000_s1051" name="Equation" r:id="rId8" imgW="2037736" imgH="1388348" progId="Equation.DSMT4">
                  <p:embed/>
                </p:oleObj>
              </mc:Choice>
              <mc:Fallback>
                <p:oleObj name="Equation" r:id="rId8" imgW="2037736" imgH="1388348" progId="Equation.DSMT4">
                  <p:embed/>
                  <p:pic>
                    <p:nvPicPr>
                      <p:cNvPr id="0" name=""/>
                      <p:cNvPicPr/>
                      <p:nvPr/>
                    </p:nvPicPr>
                    <p:blipFill>
                      <a:blip r:embed="rId9"/>
                      <a:stretch>
                        <a:fillRect/>
                      </a:stretch>
                    </p:blipFill>
                    <p:spPr>
                      <a:xfrm>
                        <a:off x="5190577" y="4877174"/>
                        <a:ext cx="1226723" cy="835968"/>
                      </a:xfrm>
                      <a:prstGeom prst="rect">
                        <a:avLst/>
                      </a:prstGeom>
                    </p:spPr>
                  </p:pic>
                </p:oleObj>
              </mc:Fallback>
            </mc:AlternateContent>
          </a:graphicData>
        </a:graphic>
      </p:graphicFrame>
    </p:spTree>
    <p:extLst>
      <p:ext uri="{BB962C8B-B14F-4D97-AF65-F5344CB8AC3E}">
        <p14:creationId xmlns:p14="http://schemas.microsoft.com/office/powerpoint/2010/main" val="394204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a:extLst>
              <a:ext uri="{FF2B5EF4-FFF2-40B4-BE49-F238E27FC236}">
                <a16:creationId xmlns:a16="http://schemas.microsoft.com/office/drawing/2014/main" xmlns="" id="{CD1F636D-B7FC-E960-62B1-1DAF8452F082}"/>
              </a:ext>
            </a:extLst>
          </p:cNvPr>
          <p:cNvSpPr>
            <a:spLocks noGrp="1"/>
          </p:cNvSpPr>
          <p:nvPr>
            <p:ph type="title"/>
          </p:nvPr>
        </p:nvSpPr>
        <p:spPr>
          <a:xfrm>
            <a:off x="479423" y="597856"/>
            <a:ext cx="11229975" cy="768665"/>
          </a:xfrm>
        </p:spPr>
        <p:txBody>
          <a:bodyPr/>
          <a:lstStyle/>
          <a:p>
            <a:r>
              <a:rPr lang="ru-RU" dirty="0"/>
              <a:t>Второй закон Ньютона</a:t>
            </a:r>
          </a:p>
        </p:txBody>
      </p:sp>
      <p:sp>
        <p:nvSpPr>
          <p:cNvPr id="9" name="Текст 8">
            <a:extLst>
              <a:ext uri="{FF2B5EF4-FFF2-40B4-BE49-F238E27FC236}">
                <a16:creationId xmlns:a16="http://schemas.microsoft.com/office/drawing/2014/main" xmlns="" id="{A3017A7D-CB3E-CDF8-0C1D-AA15110D04DA}"/>
              </a:ext>
            </a:extLst>
          </p:cNvPr>
          <p:cNvSpPr>
            <a:spLocks noGrp="1"/>
          </p:cNvSpPr>
          <p:nvPr>
            <p:ph type="body" sz="quarter" idx="14"/>
          </p:nvPr>
        </p:nvSpPr>
        <p:spPr>
          <a:xfrm>
            <a:off x="479424" y="1366521"/>
            <a:ext cx="11370605" cy="4893623"/>
          </a:xfrm>
        </p:spPr>
        <p:txBody>
          <a:bodyPr/>
          <a:lstStyle/>
          <a:p>
            <a:pPr algn="just"/>
            <a:r>
              <a:rPr lang="ru-RU" altLang="en-US" dirty="0">
                <a:solidFill>
                  <a:schemeClr val="accent5"/>
                </a:solidFill>
              </a:rPr>
              <a:t>Формулировка:</a:t>
            </a:r>
          </a:p>
          <a:p>
            <a:pPr algn="just"/>
            <a:r>
              <a:rPr lang="ru-RU" altLang="en-US" dirty="0"/>
              <a:t>Скорость изменения импульса тела равна действующей на него силе.</a:t>
            </a:r>
          </a:p>
          <a:p>
            <a:pPr algn="just"/>
            <a:endParaRPr lang="ru-RU" altLang="en-US" dirty="0">
              <a:solidFill>
                <a:schemeClr val="accent2"/>
              </a:solidFill>
            </a:endParaRPr>
          </a:p>
          <a:p>
            <a:pPr algn="just"/>
            <a:endParaRPr lang="ru-RU" altLang="en-US" dirty="0">
              <a:solidFill>
                <a:schemeClr val="accent2"/>
              </a:solidFill>
            </a:endParaRPr>
          </a:p>
          <a:p>
            <a:pPr algn="just"/>
            <a:r>
              <a:rPr lang="ru-RU" altLang="en-US" dirty="0">
                <a:solidFill>
                  <a:schemeClr val="accent5"/>
                </a:solidFill>
              </a:rPr>
              <a:t>Альтернативная формулировка:</a:t>
            </a:r>
          </a:p>
          <a:p>
            <a:pPr algn="just"/>
            <a:r>
              <a:rPr lang="ru-RU" dirty="0"/>
              <a:t>В инерциальных системах отсчёта ускорение, приобретаемое материальной точкой, прямо пропорционально вызывающей его силе, совпадает с ней по направлению и обратно пропорционально массе материальной точки.</a:t>
            </a:r>
          </a:p>
        </p:txBody>
      </p:sp>
      <p:sp>
        <p:nvSpPr>
          <p:cNvPr id="12" name="Текст 11">
            <a:extLst>
              <a:ext uri="{FF2B5EF4-FFF2-40B4-BE49-F238E27FC236}">
                <a16:creationId xmlns:a16="http://schemas.microsoft.com/office/drawing/2014/main" xmlns="" id="{5462D9E6-7695-A93E-D7AB-B93901A698CA}"/>
              </a:ext>
            </a:extLst>
          </p:cNvPr>
          <p:cNvSpPr>
            <a:spLocks noGrp="1"/>
          </p:cNvSpPr>
          <p:nvPr>
            <p:ph type="body" sz="quarter" idx="19"/>
          </p:nvPr>
        </p:nvSpPr>
        <p:spPr/>
        <p:txBody>
          <a:bodyPr/>
          <a:lstStyle/>
          <a:p>
            <a:r>
              <a:rPr lang="ru-RU" dirty="0"/>
              <a:t>Динамика </a:t>
            </a:r>
          </a:p>
        </p:txBody>
      </p:sp>
      <p:graphicFrame>
        <p:nvGraphicFramePr>
          <p:cNvPr id="2" name="Object 1">
            <a:extLst>
              <a:ext uri="{FF2B5EF4-FFF2-40B4-BE49-F238E27FC236}">
                <a16:creationId xmlns:a16="http://schemas.microsoft.com/office/drawing/2014/main" xmlns="" id="{6F7D4F60-7ADF-40CA-9012-B2F69465DB3D}"/>
              </a:ext>
            </a:extLst>
          </p:cNvPr>
          <p:cNvGraphicFramePr>
            <a:graphicFrameLocks noChangeAspect="1"/>
          </p:cNvGraphicFramePr>
          <p:nvPr>
            <p:extLst>
              <p:ext uri="{D42A27DB-BD31-4B8C-83A1-F6EECF244321}">
                <p14:modId xmlns:p14="http://schemas.microsoft.com/office/powerpoint/2010/main" val="194746542"/>
              </p:ext>
            </p:extLst>
          </p:nvPr>
        </p:nvGraphicFramePr>
        <p:xfrm>
          <a:off x="5449887" y="2531289"/>
          <a:ext cx="863600" cy="736600"/>
        </p:xfrm>
        <a:graphic>
          <a:graphicData uri="http://schemas.openxmlformats.org/presentationml/2006/ole">
            <mc:AlternateContent xmlns:mc="http://schemas.openxmlformats.org/markup-compatibility/2006">
              <mc:Choice xmlns:v="urn:schemas-microsoft-com:vml" Requires="v">
                <p:oleObj spid="_x0000_s2101" name="Equation" r:id="rId3" imgW="863280" imgH="736560" progId="Equation.DSMT4">
                  <p:embed/>
                </p:oleObj>
              </mc:Choice>
              <mc:Fallback>
                <p:oleObj name="Equation" r:id="rId3" imgW="863280" imgH="736560" progId="Equation.DSMT4">
                  <p:embed/>
                  <p:pic>
                    <p:nvPicPr>
                      <p:cNvPr id="0" name=""/>
                      <p:cNvPicPr/>
                      <p:nvPr/>
                    </p:nvPicPr>
                    <p:blipFill>
                      <a:blip r:embed="rId4"/>
                      <a:stretch>
                        <a:fillRect/>
                      </a:stretch>
                    </p:blipFill>
                    <p:spPr>
                      <a:xfrm>
                        <a:off x="5449887" y="2531289"/>
                        <a:ext cx="863600" cy="736600"/>
                      </a:xfrm>
                      <a:prstGeom prst="rect">
                        <a:avLst/>
                      </a:prstGeom>
                    </p:spPr>
                  </p:pic>
                </p:oleObj>
              </mc:Fallback>
            </mc:AlternateContent>
          </a:graphicData>
        </a:graphic>
      </p:graphicFrame>
      <p:graphicFrame>
        <p:nvGraphicFramePr>
          <p:cNvPr id="3" name="Object 2">
            <a:extLst>
              <a:ext uri="{FF2B5EF4-FFF2-40B4-BE49-F238E27FC236}">
                <a16:creationId xmlns:a16="http://schemas.microsoft.com/office/drawing/2014/main" xmlns="" id="{6F975FD0-4C7D-4F97-B141-7B8080B7619A}"/>
              </a:ext>
            </a:extLst>
          </p:cNvPr>
          <p:cNvGraphicFramePr>
            <a:graphicFrameLocks noChangeAspect="1"/>
          </p:cNvGraphicFramePr>
          <p:nvPr>
            <p:extLst>
              <p:ext uri="{D42A27DB-BD31-4B8C-83A1-F6EECF244321}">
                <p14:modId xmlns:p14="http://schemas.microsoft.com/office/powerpoint/2010/main" val="703234078"/>
              </p:ext>
            </p:extLst>
          </p:nvPr>
        </p:nvGraphicFramePr>
        <p:xfrm>
          <a:off x="4668838" y="5494338"/>
          <a:ext cx="2425700" cy="736600"/>
        </p:xfrm>
        <a:graphic>
          <a:graphicData uri="http://schemas.openxmlformats.org/presentationml/2006/ole">
            <mc:AlternateContent xmlns:mc="http://schemas.openxmlformats.org/markup-compatibility/2006">
              <mc:Choice xmlns:v="urn:schemas-microsoft-com:vml" Requires="v">
                <p:oleObj spid="_x0000_s2102" name="Equation" r:id="rId5" imgW="2425680" imgH="736560" progId="Equation.DSMT4">
                  <p:embed/>
                </p:oleObj>
              </mc:Choice>
              <mc:Fallback>
                <p:oleObj name="Equation" r:id="rId5" imgW="2425680" imgH="736560" progId="Equation.DSMT4">
                  <p:embed/>
                  <p:pic>
                    <p:nvPicPr>
                      <p:cNvPr id="0" name=""/>
                      <p:cNvPicPr/>
                      <p:nvPr/>
                    </p:nvPicPr>
                    <p:blipFill>
                      <a:blip r:embed="rId6"/>
                      <a:stretch>
                        <a:fillRect/>
                      </a:stretch>
                    </p:blipFill>
                    <p:spPr>
                      <a:xfrm>
                        <a:off x="4668838" y="5494338"/>
                        <a:ext cx="2425700" cy="736600"/>
                      </a:xfrm>
                      <a:prstGeom prst="rect">
                        <a:avLst/>
                      </a:prstGeom>
                    </p:spPr>
                  </p:pic>
                </p:oleObj>
              </mc:Fallback>
            </mc:AlternateContent>
          </a:graphicData>
        </a:graphic>
      </p:graphicFrame>
    </p:spTree>
    <p:extLst>
      <p:ext uri="{BB962C8B-B14F-4D97-AF65-F5344CB8AC3E}">
        <p14:creationId xmlns:p14="http://schemas.microsoft.com/office/powerpoint/2010/main" val="1154042073"/>
      </p:ext>
    </p:extLst>
  </p:cSld>
  <p:clrMapOvr>
    <a:masterClrMapping/>
  </p:clrMapOvr>
</p:sld>
</file>

<file path=ppt/theme/theme1.xml><?xml version="1.0" encoding="utf-8"?>
<a:theme xmlns:a="http://schemas.openxmlformats.org/drawingml/2006/main" name="Тема Office">
  <a:themeElements>
    <a:clrScheme name="МТУСИ">
      <a:dk1>
        <a:srgbClr val="352379"/>
      </a:dk1>
      <a:lt1>
        <a:srgbClr val="FFFFFF"/>
      </a:lt1>
      <a:dk2>
        <a:srgbClr val="352379"/>
      </a:dk2>
      <a:lt2>
        <a:srgbClr val="FFFFFF"/>
      </a:lt2>
      <a:accent1>
        <a:srgbClr val="352379"/>
      </a:accent1>
      <a:accent2>
        <a:srgbClr val="C7ADEB"/>
      </a:accent2>
      <a:accent3>
        <a:srgbClr val="532494"/>
      </a:accent3>
      <a:accent4>
        <a:srgbClr val="E3D6F5"/>
      </a:accent4>
      <a:accent5>
        <a:srgbClr val="8C64D8"/>
      </a:accent5>
      <a:accent6>
        <a:srgbClr val="000000"/>
      </a:accent6>
      <a:hlink>
        <a:srgbClr val="8C64D8"/>
      </a:hlink>
      <a:folHlink>
        <a:srgbClr val="352379"/>
      </a:folHlink>
    </a:clrScheme>
    <a:fontScheme name="МТУСИ">
      <a:majorFont>
        <a:latin typeface="Montserrat SemiBold"/>
        <a:ea typeface=""/>
        <a:cs typeface=""/>
      </a:majorFont>
      <a:minorFont>
        <a:latin typeface="Montserrat"/>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noAutofit/>
      </a:bodyPr>
      <a:lstStyle>
        <a:defPPr algn="l">
          <a:defRPr dirty="0">
            <a:latin typeface="Montserrat SemiBold" panose="00000700000000000000" pitchFamily="2" charset="-52"/>
          </a:defRPr>
        </a:defPPr>
      </a:lst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14836</TotalTime>
  <Words>1049</Words>
  <Application>Microsoft Office PowerPoint</Application>
  <PresentationFormat>Произвольный</PresentationFormat>
  <Paragraphs>146</Paragraphs>
  <Slides>17</Slides>
  <Notes>0</Notes>
  <HiddenSlides>0</HiddenSlides>
  <MMClips>0</MMClips>
  <ScaleCrop>false</ScaleCrop>
  <HeadingPairs>
    <vt:vector size="8" baseType="variant">
      <vt:variant>
        <vt:lpstr>Использованные шрифты</vt:lpstr>
      </vt:variant>
      <vt:variant>
        <vt:i4>5</vt:i4>
      </vt:variant>
      <vt:variant>
        <vt:lpstr>Тема</vt:lpstr>
      </vt:variant>
      <vt:variant>
        <vt:i4>1</vt:i4>
      </vt:variant>
      <vt:variant>
        <vt:lpstr>Внедренные серверы OLE</vt:lpstr>
      </vt:variant>
      <vt:variant>
        <vt:i4>1</vt:i4>
      </vt:variant>
      <vt:variant>
        <vt:lpstr>Заголовки слайдов</vt:lpstr>
      </vt:variant>
      <vt:variant>
        <vt:i4>17</vt:i4>
      </vt:variant>
    </vt:vector>
  </HeadingPairs>
  <TitlesOfParts>
    <vt:vector size="24" baseType="lpstr">
      <vt:lpstr>Arial</vt:lpstr>
      <vt:lpstr>Montserrat</vt:lpstr>
      <vt:lpstr>Cambria Math</vt:lpstr>
      <vt:lpstr>Montserrat SemiBold</vt:lpstr>
      <vt:lpstr>Calibri</vt:lpstr>
      <vt:lpstr>Тема Office</vt:lpstr>
      <vt:lpstr>Equation</vt:lpstr>
      <vt:lpstr>2. Механика Динамика</vt:lpstr>
      <vt:lpstr>Основные понятия</vt:lpstr>
      <vt:lpstr>Типы фундаментальных взаимодействий </vt:lpstr>
      <vt:lpstr>Первый закон Ньютона</vt:lpstr>
      <vt:lpstr>Инерциальные системы отчета</vt:lpstr>
      <vt:lpstr>Сущность первого закона можно свести к трем положениям:</vt:lpstr>
      <vt:lpstr>Масса и импульс тела</vt:lpstr>
      <vt:lpstr>Импульс</vt:lpstr>
      <vt:lpstr>Второй закон Ньютона</vt:lpstr>
      <vt:lpstr>Второй закон в случае нескольких сил</vt:lpstr>
      <vt:lpstr>Третий закон Ньютона</vt:lpstr>
      <vt:lpstr>Импульс произвольной системы тел </vt:lpstr>
      <vt:lpstr>Скорость центра инерции</vt:lpstr>
      <vt:lpstr>Основное уравнение динамики поступательного движения</vt:lpstr>
      <vt:lpstr>Основное уравнение динамики поступательного движения</vt:lpstr>
      <vt:lpstr>Теорема о движении центра масс</vt:lpstr>
      <vt:lpstr>Закон сохранения импульса</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user [v4]</dc:creator>
  <cp:lastModifiedBy>i51</cp:lastModifiedBy>
  <cp:revision>61</cp:revision>
  <dcterms:created xsi:type="dcterms:W3CDTF">2023-04-19T21:39:12Z</dcterms:created>
  <dcterms:modified xsi:type="dcterms:W3CDTF">2024-02-21T15:55:34Z</dcterms:modified>
</cp:coreProperties>
</file>